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1"/>
  </p:sldMasterIdLst>
  <p:notesMasterIdLst>
    <p:notesMasterId r:id="rId17"/>
  </p:notesMasterIdLst>
  <p:sldIdLst>
    <p:sldId id="256" r:id="rId2"/>
    <p:sldId id="274" r:id="rId3"/>
    <p:sldId id="257" r:id="rId4"/>
    <p:sldId id="258" r:id="rId5"/>
    <p:sldId id="259" r:id="rId6"/>
    <p:sldId id="261" r:id="rId7"/>
    <p:sldId id="262" r:id="rId8"/>
    <p:sldId id="263" r:id="rId9"/>
    <p:sldId id="265" r:id="rId10"/>
    <p:sldId id="266" r:id="rId11"/>
    <p:sldId id="267" r:id="rId12"/>
    <p:sldId id="268" r:id="rId13"/>
    <p:sldId id="271"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94F2"/>
    <a:srgbClr val="091720"/>
    <a:srgbClr val="2AD9F8"/>
    <a:srgbClr val="092855"/>
    <a:srgbClr val="FEFAF3"/>
    <a:srgbClr val="072C61"/>
    <a:srgbClr val="06163B"/>
    <a:srgbClr val="092A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BBB514-0AC0-40F8-AC99-514BF1B3A47A}" v="14" dt="2024-10-31T05:21:08.6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leys ." userId="f07f02b22735af12" providerId="Windows Live" clId="Web-{F6568375-117E-BF56-7A6C-D976D8EC907F}"/>
    <pc:docChg chg="addSld delSld modSld">
      <pc:chgData name="Ashleys ." userId="f07f02b22735af12" providerId="Windows Live" clId="Web-{F6568375-117E-BF56-7A6C-D976D8EC907F}" dt="2024-10-23T10:30:52.786" v="54"/>
      <pc:docMkLst>
        <pc:docMk/>
      </pc:docMkLst>
      <pc:sldChg chg="addSp delSp modSp">
        <pc:chgData name="Ashleys ." userId="f07f02b22735af12" providerId="Windows Live" clId="Web-{F6568375-117E-BF56-7A6C-D976D8EC907F}" dt="2024-10-23T10:19:16.669" v="15"/>
        <pc:sldMkLst>
          <pc:docMk/>
          <pc:sldMk cId="4176608146" sldId="263"/>
        </pc:sldMkLst>
        <pc:spChg chg="add del mod">
          <ac:chgData name="Ashleys ." userId="f07f02b22735af12" providerId="Windows Live" clId="Web-{F6568375-117E-BF56-7A6C-D976D8EC907F}" dt="2024-10-23T10:19:16.669" v="15"/>
          <ac:spMkLst>
            <pc:docMk/>
            <pc:sldMk cId="4176608146" sldId="263"/>
            <ac:spMk id="2" creationId="{47A7A7CD-1AA6-BEBD-5C48-64383F4BB574}"/>
          </ac:spMkLst>
        </pc:spChg>
        <pc:spChg chg="del">
          <ac:chgData name="Ashleys ." userId="f07f02b22735af12" providerId="Windows Live" clId="Web-{F6568375-117E-BF56-7A6C-D976D8EC907F}" dt="2024-10-23T10:16:02.490" v="3"/>
          <ac:spMkLst>
            <pc:docMk/>
            <pc:sldMk cId="4176608146" sldId="263"/>
            <ac:spMk id="4" creationId="{6C280230-F5B6-C7AE-B3EB-43C8514F756C}"/>
          </ac:spMkLst>
        </pc:spChg>
        <pc:picChg chg="add del mod">
          <ac:chgData name="Ashleys ." userId="f07f02b22735af12" providerId="Windows Live" clId="Web-{F6568375-117E-BF56-7A6C-D976D8EC907F}" dt="2024-10-23T10:18:16.401" v="14" actId="14100"/>
          <ac:picMkLst>
            <pc:docMk/>
            <pc:sldMk cId="4176608146" sldId="263"/>
            <ac:picMk id="5" creationId="{E2A15CC3-C6FB-0D1A-04D3-D56D748F6949}"/>
          </ac:picMkLst>
        </pc:picChg>
        <pc:picChg chg="add del">
          <ac:chgData name="Ashleys ." userId="f07f02b22735af12" providerId="Windows Live" clId="Web-{F6568375-117E-BF56-7A6C-D976D8EC907F}" dt="2024-10-23T10:17:25.540" v="7"/>
          <ac:picMkLst>
            <pc:docMk/>
            <pc:sldMk cId="4176608146" sldId="263"/>
            <ac:picMk id="6" creationId="{A7C6340D-91BB-9C30-EE72-102425B0C24C}"/>
          </ac:picMkLst>
        </pc:picChg>
      </pc:sldChg>
      <pc:sldChg chg="addSp delSp del mod setBg">
        <pc:chgData name="Ashleys ." userId="f07f02b22735af12" providerId="Windows Live" clId="Web-{F6568375-117E-BF56-7A6C-D976D8EC907F}" dt="2024-10-23T10:22:34.191" v="19"/>
        <pc:sldMkLst>
          <pc:docMk/>
          <pc:sldMk cId="1730994926" sldId="264"/>
        </pc:sldMkLst>
        <pc:spChg chg="del">
          <ac:chgData name="Ashleys ." userId="f07f02b22735af12" providerId="Windows Live" clId="Web-{F6568375-117E-BF56-7A6C-D976D8EC907F}" dt="2024-10-23T10:21:49.596" v="16"/>
          <ac:spMkLst>
            <pc:docMk/>
            <pc:sldMk cId="1730994926" sldId="264"/>
            <ac:spMk id="3" creationId="{2146E0FD-AA68-C8CC-5A90-5511272626A2}"/>
          </ac:spMkLst>
        </pc:spChg>
        <pc:spChg chg="add">
          <ac:chgData name="Ashleys ." userId="f07f02b22735af12" providerId="Windows Live" clId="Web-{F6568375-117E-BF56-7A6C-D976D8EC907F}" dt="2024-10-23T10:21:49.596" v="16"/>
          <ac:spMkLst>
            <pc:docMk/>
            <pc:sldMk cId="1730994926" sldId="264"/>
            <ac:spMk id="9" creationId="{2D6FBB9D-1CAA-4D05-AB33-BABDFE17B843}"/>
          </ac:spMkLst>
        </pc:spChg>
        <pc:spChg chg="add">
          <ac:chgData name="Ashleys ." userId="f07f02b22735af12" providerId="Windows Live" clId="Web-{F6568375-117E-BF56-7A6C-D976D8EC907F}" dt="2024-10-23T10:21:49.596" v="16"/>
          <ac:spMkLst>
            <pc:docMk/>
            <pc:sldMk cId="1730994926" sldId="264"/>
            <ac:spMk id="11" creationId="{04727B71-B4B6-4823-80A1-68C40B475118}"/>
          </ac:spMkLst>
        </pc:spChg>
        <pc:spChg chg="add">
          <ac:chgData name="Ashleys ." userId="f07f02b22735af12" providerId="Windows Live" clId="Web-{F6568375-117E-BF56-7A6C-D976D8EC907F}" dt="2024-10-23T10:21:49.596" v="16"/>
          <ac:spMkLst>
            <pc:docMk/>
            <pc:sldMk cId="1730994926" sldId="264"/>
            <ac:spMk id="13" creationId="{79A6DB05-9FB5-4B07-8675-74C23D4FD89D}"/>
          </ac:spMkLst>
        </pc:spChg>
        <pc:spChg chg="add">
          <ac:chgData name="Ashleys ." userId="f07f02b22735af12" providerId="Windows Live" clId="Web-{F6568375-117E-BF56-7A6C-D976D8EC907F}" dt="2024-10-23T10:21:49.596" v="16"/>
          <ac:spMkLst>
            <pc:docMk/>
            <pc:sldMk cId="1730994926" sldId="264"/>
            <ac:spMk id="15" creationId="{81E1224E-6618-482E-BE87-321A7FC1CDE8}"/>
          </ac:spMkLst>
        </pc:spChg>
        <pc:spChg chg="add">
          <ac:chgData name="Ashleys ." userId="f07f02b22735af12" providerId="Windows Live" clId="Web-{F6568375-117E-BF56-7A6C-D976D8EC907F}" dt="2024-10-23T10:21:49.596" v="16"/>
          <ac:spMkLst>
            <pc:docMk/>
            <pc:sldMk cId="1730994926" sldId="264"/>
            <ac:spMk id="17" creationId="{066346BE-FDB4-4772-A696-0719490ABD64}"/>
          </ac:spMkLst>
        </pc:spChg>
        <pc:spChg chg="add">
          <ac:chgData name="Ashleys ." userId="f07f02b22735af12" providerId="Windows Live" clId="Web-{F6568375-117E-BF56-7A6C-D976D8EC907F}" dt="2024-10-23T10:21:49.596" v="16"/>
          <ac:spMkLst>
            <pc:docMk/>
            <pc:sldMk cId="1730994926" sldId="264"/>
            <ac:spMk id="19" creationId="{FB92FFCE-0C90-454E-AA25-D4EE9A6C39C5}"/>
          </ac:spMkLst>
        </pc:spChg>
        <pc:graphicFrameChg chg="add">
          <ac:chgData name="Ashleys ." userId="f07f02b22735af12" providerId="Windows Live" clId="Web-{F6568375-117E-BF56-7A6C-D976D8EC907F}" dt="2024-10-23T10:21:49.596" v="16"/>
          <ac:graphicFrameMkLst>
            <pc:docMk/>
            <pc:sldMk cId="1730994926" sldId="264"/>
            <ac:graphicFrameMk id="5" creationId="{ED4023A0-C0D2-4F28-67D3-47AB4F70AD0A}"/>
          </ac:graphicFrameMkLst>
        </pc:graphicFrameChg>
      </pc:sldChg>
      <pc:sldChg chg="addSp delSp modSp new">
        <pc:chgData name="Ashleys ." userId="f07f02b22735af12" providerId="Windows Live" clId="Web-{F6568375-117E-BF56-7A6C-D976D8EC907F}" dt="2024-10-23T10:30:52.786" v="54"/>
        <pc:sldMkLst>
          <pc:docMk/>
          <pc:sldMk cId="854204052" sldId="265"/>
        </pc:sldMkLst>
        <pc:spChg chg="mod">
          <ac:chgData name="Ashleys ." userId="f07f02b22735af12" providerId="Windows Live" clId="Web-{F6568375-117E-BF56-7A6C-D976D8EC907F}" dt="2024-10-23T10:30:52.786" v="54"/>
          <ac:spMkLst>
            <pc:docMk/>
            <pc:sldMk cId="854204052" sldId="265"/>
            <ac:spMk id="4" creationId="{60AA7A08-1A17-52B3-B56C-EB0F254A01EC}"/>
          </ac:spMkLst>
        </pc:spChg>
        <pc:spChg chg="add del">
          <ac:chgData name="Ashleys ." userId="f07f02b22735af12" providerId="Windows Live" clId="Web-{F6568375-117E-BF56-7A6C-D976D8EC907F}" dt="2024-10-23T10:25:48.385" v="31"/>
          <ac:spMkLst>
            <pc:docMk/>
            <pc:sldMk cId="854204052" sldId="265"/>
            <ac:spMk id="84" creationId="{19EC2C91-53CB-3D7C-D5CC-42443BD080C2}"/>
          </ac:spMkLst>
        </pc:spChg>
        <pc:spChg chg="add del mod">
          <ac:chgData name="Ashleys ." userId="f07f02b22735af12" providerId="Windows Live" clId="Web-{F6568375-117E-BF56-7A6C-D976D8EC907F}" dt="2024-10-23T10:25:59.245" v="33"/>
          <ac:spMkLst>
            <pc:docMk/>
            <pc:sldMk cId="854204052" sldId="265"/>
            <ac:spMk id="85" creationId="{6B588B4A-0E82-36FD-B13A-077532E1738F}"/>
          </ac:spMkLst>
        </pc:spChg>
        <pc:spChg chg="add mod">
          <ac:chgData name="Ashleys ." userId="f07f02b22735af12" providerId="Windows Live" clId="Web-{F6568375-117E-BF56-7A6C-D976D8EC907F}" dt="2024-10-23T10:28:18.906" v="39" actId="1076"/>
          <ac:spMkLst>
            <pc:docMk/>
            <pc:sldMk cId="854204052" sldId="265"/>
            <ac:spMk id="86" creationId="{CF55B665-51EA-E4BC-9F57-4A4F70AB9AA3}"/>
          </ac:spMkLst>
        </pc:spChg>
        <pc:spChg chg="add mod">
          <ac:chgData name="Ashleys ." userId="f07f02b22735af12" providerId="Windows Live" clId="Web-{F6568375-117E-BF56-7A6C-D976D8EC907F}" dt="2024-10-23T10:25:57.495" v="32" actId="1076"/>
          <ac:spMkLst>
            <pc:docMk/>
            <pc:sldMk cId="854204052" sldId="265"/>
            <ac:spMk id="87" creationId="{4EEFDD7B-17E4-F774-F2BB-558776334024}"/>
          </ac:spMkLst>
        </pc:spChg>
        <pc:spChg chg="add mod">
          <ac:chgData name="Ashleys ." userId="f07f02b22735af12" providerId="Windows Live" clId="Web-{F6568375-117E-BF56-7A6C-D976D8EC907F}" dt="2024-10-23T10:26:09.136" v="35" actId="1076"/>
          <ac:spMkLst>
            <pc:docMk/>
            <pc:sldMk cId="854204052" sldId="265"/>
            <ac:spMk id="88" creationId="{05649F38-10A1-264D-9104-1FD78B21FD10}"/>
          </ac:spMkLst>
        </pc:spChg>
        <pc:spChg chg="add mod">
          <ac:chgData name="Ashleys ." userId="f07f02b22735af12" providerId="Windows Live" clId="Web-{F6568375-117E-BF56-7A6C-D976D8EC907F}" dt="2024-10-23T10:28:24.171" v="41" actId="1076"/>
          <ac:spMkLst>
            <pc:docMk/>
            <pc:sldMk cId="854204052" sldId="265"/>
            <ac:spMk id="89" creationId="{57DFC3B7-758D-E3BE-F3BD-329606C475E8}"/>
          </ac:spMkLst>
        </pc:spChg>
        <pc:grpChg chg="add mod">
          <ac:chgData name="Ashleys ." userId="f07f02b22735af12" providerId="Windows Live" clId="Web-{F6568375-117E-BF56-7A6C-D976D8EC907F}" dt="2024-10-23T10:28:51.782" v="43" actId="1076"/>
          <ac:grpSpMkLst>
            <pc:docMk/>
            <pc:sldMk cId="854204052" sldId="265"/>
            <ac:grpSpMk id="90" creationId="{D8F197E0-3A0A-55E8-3507-BCA06F006FC7}"/>
          </ac:grpSpMkLst>
        </pc:grpChg>
        <pc:graphicFrameChg chg="add del mod modGraphic">
          <ac:chgData name="Ashleys ." userId="f07f02b22735af12" providerId="Windows Live" clId="Web-{F6568375-117E-BF56-7A6C-D976D8EC907F}" dt="2024-10-23T10:24:37.226" v="23"/>
          <ac:graphicFrameMkLst>
            <pc:docMk/>
            <pc:sldMk cId="854204052" sldId="265"/>
            <ac:graphicFrameMk id="3" creationId="{C2B1709E-DC33-D69F-A5C9-98A206E89554}"/>
          </ac:graphicFrameMkLst>
        </pc:graphicFrameChg>
      </pc:sldChg>
    </pc:docChg>
  </pc:docChgLst>
  <pc:docChgLst>
    <pc:chgData name="Ashleys ." userId="f07f02b22735af12" providerId="LiveId" clId="{21046B2A-EF24-40D9-8620-1E01F213CDCD}"/>
    <pc:docChg chg="undo custSel addSld delSld modSld sldOrd">
      <pc:chgData name="Ashleys ." userId="f07f02b22735af12" providerId="LiveId" clId="{21046B2A-EF24-40D9-8620-1E01F213CDCD}" dt="2024-10-23T12:27:19.908" v="768" actId="2085"/>
      <pc:docMkLst>
        <pc:docMk/>
      </pc:docMkLst>
      <pc:sldChg chg="addSp modSp">
        <pc:chgData name="Ashleys ." userId="f07f02b22735af12" providerId="LiveId" clId="{21046B2A-EF24-40D9-8620-1E01F213CDCD}" dt="2024-10-23T11:31:49.483" v="198"/>
        <pc:sldMkLst>
          <pc:docMk/>
          <pc:sldMk cId="1543697576" sldId="257"/>
        </pc:sldMkLst>
        <pc:spChg chg="add mod">
          <ac:chgData name="Ashleys ." userId="f07f02b22735af12" providerId="LiveId" clId="{21046B2A-EF24-40D9-8620-1E01F213CDCD}" dt="2024-10-23T11:31:49.483" v="198"/>
          <ac:spMkLst>
            <pc:docMk/>
            <pc:sldMk cId="1543697576" sldId="257"/>
            <ac:spMk id="4" creationId="{C69283B4-4FAF-7AB3-2551-1D6D6B044E66}"/>
          </ac:spMkLst>
        </pc:spChg>
      </pc:sldChg>
      <pc:sldChg chg="delSp modSp mod">
        <pc:chgData name="Ashleys ." userId="f07f02b22735af12" providerId="LiveId" clId="{21046B2A-EF24-40D9-8620-1E01F213CDCD}" dt="2024-10-23T12:27:08.062" v="767" actId="478"/>
        <pc:sldMkLst>
          <pc:docMk/>
          <pc:sldMk cId="854204052" sldId="265"/>
        </pc:sldMkLst>
        <pc:spChg chg="mod">
          <ac:chgData name="Ashleys ." userId="f07f02b22735af12" providerId="LiveId" clId="{21046B2A-EF24-40D9-8620-1E01F213CDCD}" dt="2024-10-23T11:21:51.252" v="7" actId="207"/>
          <ac:spMkLst>
            <pc:docMk/>
            <pc:sldMk cId="854204052" sldId="265"/>
            <ac:spMk id="86" creationId="{CF55B665-51EA-E4BC-9F57-4A4F70AB9AA3}"/>
          </ac:spMkLst>
        </pc:spChg>
        <pc:spChg chg="mod">
          <ac:chgData name="Ashleys ." userId="f07f02b22735af12" providerId="LiveId" clId="{21046B2A-EF24-40D9-8620-1E01F213CDCD}" dt="2024-10-23T11:21:51.252" v="7" actId="207"/>
          <ac:spMkLst>
            <pc:docMk/>
            <pc:sldMk cId="854204052" sldId="265"/>
            <ac:spMk id="87" creationId="{4EEFDD7B-17E4-F774-F2BB-558776334024}"/>
          </ac:spMkLst>
        </pc:spChg>
        <pc:spChg chg="mod">
          <ac:chgData name="Ashleys ." userId="f07f02b22735af12" providerId="LiveId" clId="{21046B2A-EF24-40D9-8620-1E01F213CDCD}" dt="2024-10-23T11:21:51.252" v="7" actId="207"/>
          <ac:spMkLst>
            <pc:docMk/>
            <pc:sldMk cId="854204052" sldId="265"/>
            <ac:spMk id="88" creationId="{05649F38-10A1-264D-9104-1FD78B21FD10}"/>
          </ac:spMkLst>
        </pc:spChg>
        <pc:spChg chg="mod">
          <ac:chgData name="Ashleys ." userId="f07f02b22735af12" providerId="LiveId" clId="{21046B2A-EF24-40D9-8620-1E01F213CDCD}" dt="2024-10-23T11:21:51.252" v="7" actId="207"/>
          <ac:spMkLst>
            <pc:docMk/>
            <pc:sldMk cId="854204052" sldId="265"/>
            <ac:spMk id="89" creationId="{57DFC3B7-758D-E3BE-F3BD-329606C475E8}"/>
          </ac:spMkLst>
        </pc:spChg>
        <pc:grpChg chg="mod">
          <ac:chgData name="Ashleys ." userId="f07f02b22735af12" providerId="LiveId" clId="{21046B2A-EF24-40D9-8620-1E01F213CDCD}" dt="2024-10-23T11:22:53.135" v="43" actId="29295"/>
          <ac:grpSpMkLst>
            <pc:docMk/>
            <pc:sldMk cId="854204052" sldId="265"/>
            <ac:grpSpMk id="90" creationId="{D8F197E0-3A0A-55E8-3507-BCA06F006FC7}"/>
          </ac:grpSpMkLst>
        </pc:grpChg>
        <pc:picChg chg="del">
          <ac:chgData name="Ashleys ." userId="f07f02b22735af12" providerId="LiveId" clId="{21046B2A-EF24-40D9-8620-1E01F213CDCD}" dt="2024-10-23T12:27:08.062" v="767" actId="478"/>
          <ac:picMkLst>
            <pc:docMk/>
            <pc:sldMk cId="854204052" sldId="265"/>
            <ac:picMk id="2" creationId="{D4EA07E9-FE91-C6D1-D739-BFEC9F82EDCF}"/>
          </ac:picMkLst>
        </pc:picChg>
      </pc:sldChg>
      <pc:sldChg chg="addSp delSp modSp mod">
        <pc:chgData name="Ashleys ." userId="f07f02b22735af12" providerId="LiveId" clId="{21046B2A-EF24-40D9-8620-1E01F213CDCD}" dt="2024-10-23T12:27:19.908" v="768" actId="2085"/>
        <pc:sldMkLst>
          <pc:docMk/>
          <pc:sldMk cId="1909370204" sldId="266"/>
        </pc:sldMkLst>
        <pc:spChg chg="add mod ord">
          <ac:chgData name="Ashleys ." userId="f07f02b22735af12" providerId="LiveId" clId="{21046B2A-EF24-40D9-8620-1E01F213CDCD}" dt="2024-10-23T12:27:19.908" v="768" actId="2085"/>
          <ac:spMkLst>
            <pc:docMk/>
            <pc:sldMk cId="1909370204" sldId="266"/>
            <ac:spMk id="2" creationId="{B81ABCF7-5ADA-8860-7C83-F575F1B3DD84}"/>
          </ac:spMkLst>
        </pc:spChg>
        <pc:spChg chg="add del mod">
          <ac:chgData name="Ashleys ." userId="f07f02b22735af12" providerId="LiveId" clId="{21046B2A-EF24-40D9-8620-1E01F213CDCD}" dt="2024-10-23T11:27:09.189" v="67" actId="1076"/>
          <ac:spMkLst>
            <pc:docMk/>
            <pc:sldMk cId="1909370204" sldId="266"/>
            <ac:spMk id="7" creationId="{966FDC9A-92EF-DA78-0206-FE857E8204C2}"/>
          </ac:spMkLst>
        </pc:spChg>
        <pc:graphicFrameChg chg="add del mod">
          <ac:chgData name="Ashleys ." userId="f07f02b22735af12" providerId="LiveId" clId="{21046B2A-EF24-40D9-8620-1E01F213CDCD}" dt="2024-10-23T11:24:57.933" v="54" actId="26606"/>
          <ac:graphicFrameMkLst>
            <pc:docMk/>
            <pc:sldMk cId="1909370204" sldId="266"/>
            <ac:graphicFrameMk id="10" creationId="{A3054322-5B7B-6AA7-FE8A-8F93ADE0C19E}"/>
          </ac:graphicFrameMkLst>
        </pc:graphicFrameChg>
        <pc:picChg chg="mod ord">
          <ac:chgData name="Ashleys ." userId="f07f02b22735af12" providerId="LiveId" clId="{21046B2A-EF24-40D9-8620-1E01F213CDCD}" dt="2024-10-23T11:25:24.776" v="58" actId="167"/>
          <ac:picMkLst>
            <pc:docMk/>
            <pc:sldMk cId="1909370204" sldId="266"/>
            <ac:picMk id="8" creationId="{F7D48C5B-28D0-85CC-4D18-10FB1E340ACE}"/>
          </ac:picMkLst>
        </pc:picChg>
      </pc:sldChg>
      <pc:sldChg chg="addSp delSp modSp mod">
        <pc:chgData name="Ashleys ." userId="f07f02b22735af12" providerId="LiveId" clId="{21046B2A-EF24-40D9-8620-1E01F213CDCD}" dt="2024-10-23T12:15:42.973" v="702" actId="1582"/>
        <pc:sldMkLst>
          <pc:docMk/>
          <pc:sldMk cId="2031648083" sldId="267"/>
        </pc:sldMkLst>
        <pc:spChg chg="add del mod topLvl">
          <ac:chgData name="Ashleys ." userId="f07f02b22735af12" providerId="LiveId" clId="{21046B2A-EF24-40D9-8620-1E01F213CDCD}" dt="2024-10-23T12:10:37.956" v="640" actId="207"/>
          <ac:spMkLst>
            <pc:docMk/>
            <pc:sldMk cId="2031648083" sldId="267"/>
            <ac:spMk id="2" creationId="{A7959058-F5AC-50E0-87E2-8C5CE5D27F21}"/>
          </ac:spMkLst>
        </pc:spChg>
        <pc:spChg chg="add mod">
          <ac:chgData name="Ashleys ." userId="f07f02b22735af12" providerId="LiveId" clId="{21046B2A-EF24-40D9-8620-1E01F213CDCD}" dt="2024-10-23T12:03:35.186" v="565"/>
          <ac:spMkLst>
            <pc:docMk/>
            <pc:sldMk cId="2031648083" sldId="267"/>
            <ac:spMk id="7" creationId="{53591DB3-AD73-C4A9-89E9-7A44E6AF7951}"/>
          </ac:spMkLst>
        </pc:spChg>
        <pc:spChg chg="add mod">
          <ac:chgData name="Ashleys ." userId="f07f02b22735af12" providerId="LiveId" clId="{21046B2A-EF24-40D9-8620-1E01F213CDCD}" dt="2024-10-23T12:03:27.209" v="561"/>
          <ac:spMkLst>
            <pc:docMk/>
            <pc:sldMk cId="2031648083" sldId="267"/>
            <ac:spMk id="8" creationId="{15BD129E-FDB7-4C06-7EAC-D950A830CDB2}"/>
          </ac:spMkLst>
        </pc:spChg>
        <pc:spChg chg="add del mod topLvl">
          <ac:chgData name="Ashleys ." userId="f07f02b22735af12" providerId="LiveId" clId="{21046B2A-EF24-40D9-8620-1E01F213CDCD}" dt="2024-10-23T12:10:37.956" v="640" actId="207"/>
          <ac:spMkLst>
            <pc:docMk/>
            <pc:sldMk cId="2031648083" sldId="267"/>
            <ac:spMk id="10" creationId="{2690EE53-A155-2F8B-DD86-46F1E7661A3E}"/>
          </ac:spMkLst>
        </pc:spChg>
        <pc:spChg chg="add del mod topLvl">
          <ac:chgData name="Ashleys ." userId="f07f02b22735af12" providerId="LiveId" clId="{21046B2A-EF24-40D9-8620-1E01F213CDCD}" dt="2024-10-23T12:07:10.441" v="619" actId="478"/>
          <ac:spMkLst>
            <pc:docMk/>
            <pc:sldMk cId="2031648083" sldId="267"/>
            <ac:spMk id="11" creationId="{504CB2F3-C90B-3AFE-2B06-2737602C295A}"/>
          </ac:spMkLst>
        </pc:spChg>
        <pc:spChg chg="add del mod topLvl">
          <ac:chgData name="Ashleys ." userId="f07f02b22735af12" providerId="LiveId" clId="{21046B2A-EF24-40D9-8620-1E01F213CDCD}" dt="2024-10-23T12:07:18.730" v="620" actId="478"/>
          <ac:spMkLst>
            <pc:docMk/>
            <pc:sldMk cId="2031648083" sldId="267"/>
            <ac:spMk id="13" creationId="{A84E97F0-9E09-4BC3-4440-041965A3D778}"/>
          </ac:spMkLst>
        </pc:spChg>
        <pc:spChg chg="add del mod topLvl">
          <ac:chgData name="Ashleys ." userId="f07f02b22735af12" providerId="LiveId" clId="{21046B2A-EF24-40D9-8620-1E01F213CDCD}" dt="2024-10-23T12:10:37.956" v="640" actId="207"/>
          <ac:spMkLst>
            <pc:docMk/>
            <pc:sldMk cId="2031648083" sldId="267"/>
            <ac:spMk id="14" creationId="{777CA679-2398-6DDB-C027-22751A56F1B8}"/>
          </ac:spMkLst>
        </pc:spChg>
        <pc:spChg chg="add del mod">
          <ac:chgData name="Ashleys ." userId="f07f02b22735af12" providerId="LiveId" clId="{21046B2A-EF24-40D9-8620-1E01F213CDCD}" dt="2024-10-23T12:12:07.999" v="655" actId="478"/>
          <ac:spMkLst>
            <pc:docMk/>
            <pc:sldMk cId="2031648083" sldId="267"/>
            <ac:spMk id="18" creationId="{806526D5-1DE5-B6A8-B3FB-7DB73D2C0252}"/>
          </ac:spMkLst>
        </pc:spChg>
        <pc:spChg chg="add del mod">
          <ac:chgData name="Ashleys ." userId="f07f02b22735af12" providerId="LiveId" clId="{21046B2A-EF24-40D9-8620-1E01F213CDCD}" dt="2024-10-23T12:12:06.182" v="654" actId="478"/>
          <ac:spMkLst>
            <pc:docMk/>
            <pc:sldMk cId="2031648083" sldId="267"/>
            <ac:spMk id="19" creationId="{A4771FDC-3816-F54B-1DC9-F2FAC6B5D168}"/>
          </ac:spMkLst>
        </pc:spChg>
        <pc:spChg chg="add del mod">
          <ac:chgData name="Ashleys ." userId="f07f02b22735af12" providerId="LiveId" clId="{21046B2A-EF24-40D9-8620-1E01F213CDCD}" dt="2024-10-23T12:13:02.842" v="667" actId="478"/>
          <ac:spMkLst>
            <pc:docMk/>
            <pc:sldMk cId="2031648083" sldId="267"/>
            <ac:spMk id="20" creationId="{EF0FDE27-73CC-FE76-88CD-DB052DEE2716}"/>
          </ac:spMkLst>
        </pc:spChg>
        <pc:spChg chg="add del mod">
          <ac:chgData name="Ashleys ." userId="f07f02b22735af12" providerId="LiveId" clId="{21046B2A-EF24-40D9-8620-1E01F213CDCD}" dt="2024-10-23T12:12:59.952" v="666" actId="478"/>
          <ac:spMkLst>
            <pc:docMk/>
            <pc:sldMk cId="2031648083" sldId="267"/>
            <ac:spMk id="21" creationId="{0BC1E805-9F0B-1742-0A1F-77EA2CAB464A}"/>
          </ac:spMkLst>
        </pc:spChg>
        <pc:spChg chg="add mod">
          <ac:chgData name="Ashleys ." userId="f07f02b22735af12" providerId="LiveId" clId="{21046B2A-EF24-40D9-8620-1E01F213CDCD}" dt="2024-10-23T12:13:34.126" v="673" actId="1076"/>
          <ac:spMkLst>
            <pc:docMk/>
            <pc:sldMk cId="2031648083" sldId="267"/>
            <ac:spMk id="22" creationId="{B770C54A-2FAF-045B-AEF9-DDD4BE5E5B08}"/>
          </ac:spMkLst>
        </pc:spChg>
        <pc:spChg chg="add mod">
          <ac:chgData name="Ashleys ." userId="f07f02b22735af12" providerId="LiveId" clId="{21046B2A-EF24-40D9-8620-1E01F213CDCD}" dt="2024-10-23T12:14:22.767" v="676" actId="207"/>
          <ac:spMkLst>
            <pc:docMk/>
            <pc:sldMk cId="2031648083" sldId="267"/>
            <ac:spMk id="23" creationId="{746AE90F-7470-CC20-D06C-227DB9E6464A}"/>
          </ac:spMkLst>
        </pc:spChg>
        <pc:spChg chg="add mod">
          <ac:chgData name="Ashleys ." userId="f07f02b22735af12" providerId="LiveId" clId="{21046B2A-EF24-40D9-8620-1E01F213CDCD}" dt="2024-10-23T12:15:42.973" v="702" actId="1582"/>
          <ac:spMkLst>
            <pc:docMk/>
            <pc:sldMk cId="2031648083" sldId="267"/>
            <ac:spMk id="24" creationId="{4DF88718-48D6-D7E6-6CC6-27CA4CAC1530}"/>
          </ac:spMkLst>
        </pc:spChg>
        <pc:spChg chg="add mod">
          <ac:chgData name="Ashleys ." userId="f07f02b22735af12" providerId="LiveId" clId="{21046B2A-EF24-40D9-8620-1E01F213CDCD}" dt="2024-10-23T12:15:35.691" v="701" actId="1582"/>
          <ac:spMkLst>
            <pc:docMk/>
            <pc:sldMk cId="2031648083" sldId="267"/>
            <ac:spMk id="25" creationId="{DA15336F-6DC4-E701-BF9D-CCA7CAE28317}"/>
          </ac:spMkLst>
        </pc:spChg>
        <pc:grpChg chg="add mod">
          <ac:chgData name="Ashleys ." userId="f07f02b22735af12" providerId="LiveId" clId="{21046B2A-EF24-40D9-8620-1E01F213CDCD}" dt="2024-10-23T12:03:25.990" v="559" actId="164"/>
          <ac:grpSpMkLst>
            <pc:docMk/>
            <pc:sldMk cId="2031648083" sldId="267"/>
            <ac:grpSpMk id="9" creationId="{E6947AAB-6645-23F8-15D7-5ED36D6BB561}"/>
          </ac:grpSpMkLst>
        </pc:grpChg>
        <pc:grpChg chg="add mod">
          <ac:chgData name="Ashleys ." userId="f07f02b22735af12" providerId="LiveId" clId="{21046B2A-EF24-40D9-8620-1E01F213CDCD}" dt="2024-10-23T12:04:58.597" v="577" actId="164"/>
          <ac:grpSpMkLst>
            <pc:docMk/>
            <pc:sldMk cId="2031648083" sldId="267"/>
            <ac:grpSpMk id="12" creationId="{FD73D23A-1C7A-4BA2-6788-77904BC4C4BA}"/>
          </ac:grpSpMkLst>
        </pc:grpChg>
        <pc:grpChg chg="add del mod">
          <ac:chgData name="Ashleys ." userId="f07f02b22735af12" providerId="LiveId" clId="{21046B2A-EF24-40D9-8620-1E01F213CDCD}" dt="2024-10-23T12:07:04.055" v="616" actId="165"/>
          <ac:grpSpMkLst>
            <pc:docMk/>
            <pc:sldMk cId="2031648083" sldId="267"/>
            <ac:grpSpMk id="15" creationId="{FB419099-334F-5291-A480-30AC083313BC}"/>
          </ac:grpSpMkLst>
        </pc:grpChg>
        <pc:grpChg chg="add del mod">
          <ac:chgData name="Ashleys ." userId="f07f02b22735af12" providerId="LiveId" clId="{21046B2A-EF24-40D9-8620-1E01F213CDCD}" dt="2024-10-23T12:07:47.102" v="627" actId="338"/>
          <ac:grpSpMkLst>
            <pc:docMk/>
            <pc:sldMk cId="2031648083" sldId="267"/>
            <ac:grpSpMk id="16" creationId="{7ACC45DB-846F-BAC2-B548-1C8CC6A60010}"/>
          </ac:grpSpMkLst>
        </pc:grpChg>
        <pc:grpChg chg="add del mod">
          <ac:chgData name="Ashleys ." userId="f07f02b22735af12" providerId="LiveId" clId="{21046B2A-EF24-40D9-8620-1E01F213CDCD}" dt="2024-10-23T12:10:47.038" v="641" actId="478"/>
          <ac:grpSpMkLst>
            <pc:docMk/>
            <pc:sldMk cId="2031648083" sldId="267"/>
            <ac:grpSpMk id="17" creationId="{D06567C3-A950-F7D7-3BAC-23A9EE202417}"/>
          </ac:grpSpMkLst>
        </pc:grpChg>
        <pc:picChg chg="del">
          <ac:chgData name="Ashleys ." userId="f07f02b22735af12" providerId="LiveId" clId="{21046B2A-EF24-40D9-8620-1E01F213CDCD}" dt="2024-10-23T11:34:17.175" v="256" actId="478"/>
          <ac:picMkLst>
            <pc:docMk/>
            <pc:sldMk cId="2031648083" sldId="267"/>
            <ac:picMk id="6" creationId="{E6189E66-C5F1-3A6C-59A1-9AF967FE85F1}"/>
          </ac:picMkLst>
        </pc:picChg>
        <pc:picChg chg="del mod">
          <ac:chgData name="Ashleys ." userId="f07f02b22735af12" providerId="LiveId" clId="{21046B2A-EF24-40D9-8620-1E01F213CDCD}" dt="2024-10-23T12:14:13.362" v="675" actId="478"/>
          <ac:picMkLst>
            <pc:docMk/>
            <pc:sldMk cId="2031648083" sldId="267"/>
            <ac:picMk id="15" creationId="{EC8E4531-F18C-2E28-5153-3587D48AAA3B}"/>
          </ac:picMkLst>
        </pc:picChg>
        <pc:picChg chg="del">
          <ac:chgData name="Ashleys ." userId="f07f02b22735af12" providerId="LiveId" clId="{21046B2A-EF24-40D9-8620-1E01F213CDCD}" dt="2024-10-23T12:14:26.217" v="677" actId="478"/>
          <ac:picMkLst>
            <pc:docMk/>
            <pc:sldMk cId="2031648083" sldId="267"/>
            <ac:picMk id="16" creationId="{9701DFAE-5F88-F5EF-FB40-FDBA9AC5DC27}"/>
          </ac:picMkLst>
        </pc:picChg>
      </pc:sldChg>
      <pc:sldChg chg="modSp mod">
        <pc:chgData name="Ashleys ." userId="f07f02b22735af12" providerId="LiveId" clId="{21046B2A-EF24-40D9-8620-1E01F213CDCD}" dt="2024-10-23T11:39:31.467" v="430" actId="207"/>
        <pc:sldMkLst>
          <pc:docMk/>
          <pc:sldMk cId="2031822601" sldId="268"/>
        </pc:sldMkLst>
        <pc:spChg chg="mod">
          <ac:chgData name="Ashleys ." userId="f07f02b22735af12" providerId="LiveId" clId="{21046B2A-EF24-40D9-8620-1E01F213CDCD}" dt="2024-10-23T11:39:31.467" v="430" actId="207"/>
          <ac:spMkLst>
            <pc:docMk/>
            <pc:sldMk cId="2031822601" sldId="268"/>
            <ac:spMk id="3" creationId="{8E855C14-2431-D6F5-8754-B03112477C61}"/>
          </ac:spMkLst>
        </pc:spChg>
      </pc:sldChg>
      <pc:sldChg chg="del">
        <pc:chgData name="Ashleys ." userId="f07f02b22735af12" providerId="LiveId" clId="{21046B2A-EF24-40D9-8620-1E01F213CDCD}" dt="2024-10-23T11:49:28.369" v="542" actId="47"/>
        <pc:sldMkLst>
          <pc:docMk/>
          <pc:sldMk cId="4054530602" sldId="270"/>
        </pc:sldMkLst>
      </pc:sldChg>
      <pc:sldChg chg="addSp delSp modSp mod setBg">
        <pc:chgData name="Ashleys ." userId="f07f02b22735af12" providerId="LiveId" clId="{21046B2A-EF24-40D9-8620-1E01F213CDCD}" dt="2024-10-23T11:49:14.466" v="541" actId="2085"/>
        <pc:sldMkLst>
          <pc:docMk/>
          <pc:sldMk cId="472191867" sldId="271"/>
        </pc:sldMkLst>
        <pc:spChg chg="add mod modCrop">
          <ac:chgData name="Ashleys ." userId="f07f02b22735af12" providerId="LiveId" clId="{21046B2A-EF24-40D9-8620-1E01F213CDCD}" dt="2024-10-23T11:48:37.140" v="532" actId="688"/>
          <ac:spMkLst>
            <pc:docMk/>
            <pc:sldMk cId="472191867" sldId="271"/>
            <ac:spMk id="2" creationId="{BE30691B-80EE-2D3A-88CC-456FCD7FCD67}"/>
          </ac:spMkLst>
        </pc:spChg>
        <pc:spChg chg="add mod">
          <ac:chgData name="Ashleys ." userId="f07f02b22735af12" providerId="LiveId" clId="{21046B2A-EF24-40D9-8620-1E01F213CDCD}" dt="2024-10-23T11:47:11.231" v="526" actId="207"/>
          <ac:spMkLst>
            <pc:docMk/>
            <pc:sldMk cId="472191867" sldId="271"/>
            <ac:spMk id="3" creationId="{49A10D55-C797-CA92-98E4-4EE14E1C1BF3}"/>
          </ac:spMkLst>
        </pc:spChg>
        <pc:spChg chg="add mod">
          <ac:chgData name="Ashleys ." userId="f07f02b22735af12" providerId="LiveId" clId="{21046B2A-EF24-40D9-8620-1E01F213CDCD}" dt="2024-10-23T11:47:24.194" v="527" actId="208"/>
          <ac:spMkLst>
            <pc:docMk/>
            <pc:sldMk cId="472191867" sldId="271"/>
            <ac:spMk id="4" creationId="{924E9E70-3A02-48E0-A066-E0CB4B942650}"/>
          </ac:spMkLst>
        </pc:spChg>
        <pc:spChg chg="add del mod">
          <ac:chgData name="Ashleys ." userId="f07f02b22735af12" providerId="LiveId" clId="{21046B2A-EF24-40D9-8620-1E01F213CDCD}" dt="2024-10-23T11:49:14.466" v="541" actId="2085"/>
          <ac:spMkLst>
            <pc:docMk/>
            <pc:sldMk cId="472191867" sldId="271"/>
            <ac:spMk id="5" creationId="{1843F155-C4B6-0CFD-FA69-CC1CC8D7BB43}"/>
          </ac:spMkLst>
        </pc:spChg>
        <pc:spChg chg="add del mod">
          <ac:chgData name="Ashleys ." userId="f07f02b22735af12" providerId="LiveId" clId="{21046B2A-EF24-40D9-8620-1E01F213CDCD}" dt="2024-10-23T11:48:56.242" v="537" actId="478"/>
          <ac:spMkLst>
            <pc:docMk/>
            <pc:sldMk cId="472191867" sldId="271"/>
            <ac:spMk id="6" creationId="{5B5C5EC5-EA50-563E-0C22-2D2D143BAA47}"/>
          </ac:spMkLst>
        </pc:spChg>
        <pc:spChg chg="mod ord">
          <ac:chgData name="Ashleys ." userId="f07f02b22735af12" providerId="LiveId" clId="{21046B2A-EF24-40D9-8620-1E01F213CDCD}" dt="2024-10-23T11:42:47.722" v="439" actId="1076"/>
          <ac:spMkLst>
            <pc:docMk/>
            <pc:sldMk cId="472191867" sldId="271"/>
            <ac:spMk id="7" creationId="{8E023D7C-1A18-289C-2BA0-3AA79CD96A33}"/>
          </ac:spMkLst>
        </pc:spChg>
        <pc:spChg chg="add del">
          <ac:chgData name="Ashleys ." userId="f07f02b22735af12" providerId="LiveId" clId="{21046B2A-EF24-40D9-8620-1E01F213CDCD}" dt="2024-10-23T11:40:18.165" v="434" actId="26606"/>
          <ac:spMkLst>
            <pc:docMk/>
            <pc:sldMk cId="472191867" sldId="271"/>
            <ac:spMk id="10" creationId="{2D6FBB9D-1CAA-4D05-AB33-BABDFE17B843}"/>
          </ac:spMkLst>
        </pc:spChg>
        <pc:spChg chg="add del">
          <ac:chgData name="Ashleys ." userId="f07f02b22735af12" providerId="LiveId" clId="{21046B2A-EF24-40D9-8620-1E01F213CDCD}" dt="2024-10-23T11:40:18.165" v="434" actId="26606"/>
          <ac:spMkLst>
            <pc:docMk/>
            <pc:sldMk cId="472191867" sldId="271"/>
            <ac:spMk id="11" creationId="{04727B71-B4B6-4823-80A1-68C40B475118}"/>
          </ac:spMkLst>
        </pc:spChg>
        <pc:spChg chg="add del">
          <ac:chgData name="Ashleys ." userId="f07f02b22735af12" providerId="LiveId" clId="{21046B2A-EF24-40D9-8620-1E01F213CDCD}" dt="2024-10-23T11:40:18.165" v="434" actId="26606"/>
          <ac:spMkLst>
            <pc:docMk/>
            <pc:sldMk cId="472191867" sldId="271"/>
            <ac:spMk id="12" creationId="{79A6DB05-9FB5-4B07-8675-74C23D4FD89D}"/>
          </ac:spMkLst>
        </pc:spChg>
        <pc:spChg chg="add del">
          <ac:chgData name="Ashleys ." userId="f07f02b22735af12" providerId="LiveId" clId="{21046B2A-EF24-40D9-8620-1E01F213CDCD}" dt="2024-10-23T11:40:06.518" v="432" actId="26606"/>
          <ac:spMkLst>
            <pc:docMk/>
            <pc:sldMk cId="472191867" sldId="271"/>
            <ac:spMk id="13" creationId="{2D6FBB9D-1CAA-4D05-AB33-BABDFE17B843}"/>
          </ac:spMkLst>
        </pc:spChg>
        <pc:spChg chg="add del">
          <ac:chgData name="Ashleys ." userId="f07f02b22735af12" providerId="LiveId" clId="{21046B2A-EF24-40D9-8620-1E01F213CDCD}" dt="2024-10-23T11:40:18.165" v="434" actId="26606"/>
          <ac:spMkLst>
            <pc:docMk/>
            <pc:sldMk cId="472191867" sldId="271"/>
            <ac:spMk id="14" creationId="{8FC9BE17-9A7B-462D-AE50-3D8777387304}"/>
          </ac:spMkLst>
        </pc:spChg>
        <pc:spChg chg="add del">
          <ac:chgData name="Ashleys ." userId="f07f02b22735af12" providerId="LiveId" clId="{21046B2A-EF24-40D9-8620-1E01F213CDCD}" dt="2024-10-23T11:40:06.518" v="432" actId="26606"/>
          <ac:spMkLst>
            <pc:docMk/>
            <pc:sldMk cId="472191867" sldId="271"/>
            <ac:spMk id="15" creationId="{04727B71-B4B6-4823-80A1-68C40B475118}"/>
          </ac:spMkLst>
        </pc:spChg>
        <pc:spChg chg="add del">
          <ac:chgData name="Ashleys ." userId="f07f02b22735af12" providerId="LiveId" clId="{21046B2A-EF24-40D9-8620-1E01F213CDCD}" dt="2024-10-23T11:40:18.165" v="434" actId="26606"/>
          <ac:spMkLst>
            <pc:docMk/>
            <pc:sldMk cId="472191867" sldId="271"/>
            <ac:spMk id="16" creationId="{3EBE8569-6AEC-4B8C-8D53-2DE337CDBA65}"/>
          </ac:spMkLst>
        </pc:spChg>
        <pc:spChg chg="add del">
          <ac:chgData name="Ashleys ." userId="f07f02b22735af12" providerId="LiveId" clId="{21046B2A-EF24-40D9-8620-1E01F213CDCD}" dt="2024-10-23T11:40:06.518" v="432" actId="26606"/>
          <ac:spMkLst>
            <pc:docMk/>
            <pc:sldMk cId="472191867" sldId="271"/>
            <ac:spMk id="17" creationId="{79A6DB05-9FB5-4B07-8675-74C23D4FD89D}"/>
          </ac:spMkLst>
        </pc:spChg>
        <pc:spChg chg="add del">
          <ac:chgData name="Ashleys ." userId="f07f02b22735af12" providerId="LiveId" clId="{21046B2A-EF24-40D9-8620-1E01F213CDCD}" dt="2024-10-23T11:40:18.165" v="434" actId="26606"/>
          <ac:spMkLst>
            <pc:docMk/>
            <pc:sldMk cId="472191867" sldId="271"/>
            <ac:spMk id="18" creationId="{55D4142C-5077-457F-A6AD-3FECFDB39685}"/>
          </ac:spMkLst>
        </pc:spChg>
        <pc:spChg chg="add del">
          <ac:chgData name="Ashleys ." userId="f07f02b22735af12" providerId="LiveId" clId="{21046B2A-EF24-40D9-8620-1E01F213CDCD}" dt="2024-10-23T11:40:06.518" v="432" actId="26606"/>
          <ac:spMkLst>
            <pc:docMk/>
            <pc:sldMk cId="472191867" sldId="271"/>
            <ac:spMk id="19" creationId="{D5997EA8-5EFC-40CD-A85F-C3C3BC5F9EB7}"/>
          </ac:spMkLst>
        </pc:spChg>
        <pc:spChg chg="add del">
          <ac:chgData name="Ashleys ." userId="f07f02b22735af12" providerId="LiveId" clId="{21046B2A-EF24-40D9-8620-1E01F213CDCD}" dt="2024-10-23T11:40:18.165" v="434" actId="26606"/>
          <ac:spMkLst>
            <pc:docMk/>
            <pc:sldMk cId="472191867" sldId="271"/>
            <ac:spMk id="20" creationId="{7A5F0580-5EE9-419F-96EE-B6529EF6E7D0}"/>
          </ac:spMkLst>
        </pc:spChg>
        <pc:spChg chg="add del">
          <ac:chgData name="Ashleys ." userId="f07f02b22735af12" providerId="LiveId" clId="{21046B2A-EF24-40D9-8620-1E01F213CDCD}" dt="2024-10-23T11:40:06.518" v="432" actId="26606"/>
          <ac:spMkLst>
            <pc:docMk/>
            <pc:sldMk cId="472191867" sldId="271"/>
            <ac:spMk id="21" creationId="{1CF6A1EC-BD15-42D9-A339-A3970CF7C65A}"/>
          </ac:spMkLst>
        </pc:spChg>
        <pc:spChg chg="add del">
          <ac:chgData name="Ashleys ." userId="f07f02b22735af12" providerId="LiveId" clId="{21046B2A-EF24-40D9-8620-1E01F213CDCD}" dt="2024-10-23T11:40:06.518" v="432" actId="26606"/>
          <ac:spMkLst>
            <pc:docMk/>
            <pc:sldMk cId="472191867" sldId="271"/>
            <ac:spMk id="23" creationId="{A720C27D-5C39-492B-BD68-C220C0F838AC}"/>
          </ac:spMkLst>
        </pc:spChg>
        <pc:spChg chg="add del">
          <ac:chgData name="Ashleys ." userId="f07f02b22735af12" providerId="LiveId" clId="{21046B2A-EF24-40D9-8620-1E01F213CDCD}" dt="2024-10-23T11:40:06.518" v="432" actId="26606"/>
          <ac:spMkLst>
            <pc:docMk/>
            <pc:sldMk cId="472191867" sldId="271"/>
            <ac:spMk id="25" creationId="{A4F3394A-A959-460A-ACF9-5FA682C76940}"/>
          </ac:spMkLst>
        </pc:spChg>
        <pc:picChg chg="del mod">
          <ac:chgData name="Ashleys ." userId="f07f02b22735af12" providerId="LiveId" clId="{21046B2A-EF24-40D9-8620-1E01F213CDCD}" dt="2024-10-23T11:45:09.662" v="479" actId="478"/>
          <ac:picMkLst>
            <pc:docMk/>
            <pc:sldMk cId="472191867" sldId="271"/>
            <ac:picMk id="8" creationId="{89669D22-A864-B944-D25A-90A89138EC78}"/>
          </ac:picMkLst>
        </pc:picChg>
      </pc:sldChg>
      <pc:sldChg chg="addSp modSp mod">
        <pc:chgData name="Ashleys ." userId="f07f02b22735af12" providerId="LiveId" clId="{21046B2A-EF24-40D9-8620-1E01F213CDCD}" dt="2024-10-23T11:36:36.959" v="389" actId="207"/>
        <pc:sldMkLst>
          <pc:docMk/>
          <pc:sldMk cId="3630672314" sldId="272"/>
        </pc:sldMkLst>
        <pc:spChg chg="add mod">
          <ac:chgData name="Ashleys ." userId="f07f02b22735af12" providerId="LiveId" clId="{21046B2A-EF24-40D9-8620-1E01F213CDCD}" dt="2024-10-23T11:32:18.756" v="207" actId="1076"/>
          <ac:spMkLst>
            <pc:docMk/>
            <pc:sldMk cId="3630672314" sldId="272"/>
            <ac:spMk id="2" creationId="{03DB552C-7D92-7E28-B334-0C5554F6EDBD}"/>
          </ac:spMkLst>
        </pc:spChg>
        <pc:spChg chg="mod ord">
          <ac:chgData name="Ashleys ." userId="f07f02b22735af12" providerId="LiveId" clId="{21046B2A-EF24-40D9-8620-1E01F213CDCD}" dt="2024-10-23T11:36:36.959" v="389" actId="207"/>
          <ac:spMkLst>
            <pc:docMk/>
            <pc:sldMk cId="3630672314" sldId="272"/>
            <ac:spMk id="3" creationId="{BB73A849-EAA5-DA38-CD34-B836B5F767CF}"/>
          </ac:spMkLst>
        </pc:spChg>
        <pc:picChg chg="mod">
          <ac:chgData name="Ashleys ." userId="f07f02b22735af12" providerId="LiveId" clId="{21046B2A-EF24-40D9-8620-1E01F213CDCD}" dt="2024-10-23T11:34:34.776" v="259" actId="1076"/>
          <ac:picMkLst>
            <pc:docMk/>
            <pc:sldMk cId="3630672314" sldId="272"/>
            <ac:picMk id="4" creationId="{F0A4FC6F-80A5-9D8C-B9FA-AC841868BB03}"/>
          </ac:picMkLst>
        </pc:picChg>
      </pc:sldChg>
      <pc:sldChg chg="addSp delSp modSp mod">
        <pc:chgData name="Ashleys ." userId="f07f02b22735af12" providerId="LiveId" clId="{21046B2A-EF24-40D9-8620-1E01F213CDCD}" dt="2024-10-23T12:20:20.041" v="766" actId="14100"/>
        <pc:sldMkLst>
          <pc:docMk/>
          <pc:sldMk cId="1286296054" sldId="273"/>
        </pc:sldMkLst>
        <pc:spChg chg="del mod">
          <ac:chgData name="Ashleys ." userId="f07f02b22735af12" providerId="LiveId" clId="{21046B2A-EF24-40D9-8620-1E01F213CDCD}" dt="2024-10-23T11:32:30.022" v="210"/>
          <ac:spMkLst>
            <pc:docMk/>
            <pc:sldMk cId="1286296054" sldId="273"/>
            <ac:spMk id="3" creationId="{F0F4D2E8-FAFC-D85E-D7F4-9F69923AA900}"/>
          </ac:spMkLst>
        </pc:spChg>
        <pc:spChg chg="add del mod">
          <ac:chgData name="Ashleys ." userId="f07f02b22735af12" providerId="LiveId" clId="{21046B2A-EF24-40D9-8620-1E01F213CDCD}" dt="2024-10-23T11:33:31.016" v="220"/>
          <ac:spMkLst>
            <pc:docMk/>
            <pc:sldMk cId="1286296054" sldId="273"/>
            <ac:spMk id="5" creationId="{66E3DC43-8652-8E12-2718-E76E2778E210}"/>
          </ac:spMkLst>
        </pc:spChg>
        <pc:spChg chg="add del mod">
          <ac:chgData name="Ashleys ." userId="f07f02b22735af12" providerId="LiveId" clId="{21046B2A-EF24-40D9-8620-1E01F213CDCD}" dt="2024-10-23T12:20:20.041" v="766" actId="14100"/>
          <ac:spMkLst>
            <pc:docMk/>
            <pc:sldMk cId="1286296054" sldId="273"/>
            <ac:spMk id="6" creationId="{512FF837-EB60-AA96-AA82-2ECF318CAB39}"/>
          </ac:spMkLst>
        </pc:spChg>
        <pc:picChg chg="del mod ord">
          <ac:chgData name="Ashleys ." userId="f07f02b22735af12" providerId="LiveId" clId="{21046B2A-EF24-40D9-8620-1E01F213CDCD}" dt="2024-10-23T11:33:22.785" v="217" actId="478"/>
          <ac:picMkLst>
            <pc:docMk/>
            <pc:sldMk cId="1286296054" sldId="273"/>
            <ac:picMk id="4" creationId="{13F578A3-7AC7-F101-2C12-3E38BD4A7A5E}"/>
          </ac:picMkLst>
        </pc:picChg>
      </pc:sldChg>
      <pc:sldChg chg="addSp modSp new mod ord">
        <pc:chgData name="Ashleys ." userId="f07f02b22735af12" providerId="LiveId" clId="{21046B2A-EF24-40D9-8620-1E01F213CDCD}" dt="2024-10-23T12:19:18.770" v="757" actId="1076"/>
        <pc:sldMkLst>
          <pc:docMk/>
          <pc:sldMk cId="3134659463" sldId="274"/>
        </pc:sldMkLst>
        <pc:spChg chg="mod">
          <ac:chgData name="Ashleys ." userId="f07f02b22735af12" providerId="LiveId" clId="{21046B2A-EF24-40D9-8620-1E01F213CDCD}" dt="2024-10-23T12:19:18.770" v="757" actId="1076"/>
          <ac:spMkLst>
            <pc:docMk/>
            <pc:sldMk cId="3134659463" sldId="274"/>
            <ac:spMk id="4" creationId="{706FFDDA-6963-5A85-58E8-46EA9A011C37}"/>
          </ac:spMkLst>
        </pc:spChg>
        <pc:picChg chg="add mod">
          <ac:chgData name="Ashleys ." userId="f07f02b22735af12" providerId="LiveId" clId="{21046B2A-EF24-40D9-8620-1E01F213CDCD}" dt="2024-10-23T12:17:10.438" v="706"/>
          <ac:picMkLst>
            <pc:docMk/>
            <pc:sldMk cId="3134659463" sldId="274"/>
            <ac:picMk id="3" creationId="{FF278DAF-39D7-8BEC-78FC-2314509E9252}"/>
          </ac:picMkLst>
        </pc:picChg>
      </pc:sldChg>
    </pc:docChg>
  </pc:docChgLst>
  <pc:docChgLst>
    <pc:chgData name="Ashleys ." userId="f07f02b22735af12" providerId="LiveId" clId="{DAD4DF7A-06A3-E244-B25A-F0901249CAB4}"/>
    <pc:docChg chg="undo custSel addSld delSld modSld sldOrd">
      <pc:chgData name="Ashleys ." userId="f07f02b22735af12" providerId="LiveId" clId="{DAD4DF7A-06A3-E244-B25A-F0901249CAB4}" dt="2024-10-24T06:24:50.487" v="180" actId="20577"/>
      <pc:docMkLst>
        <pc:docMk/>
      </pc:docMkLst>
      <pc:sldChg chg="addSp modSp new">
        <pc:chgData name="Ashleys ." userId="f07f02b22735af12" providerId="LiveId" clId="{DAD4DF7A-06A3-E244-B25A-F0901249CAB4}" dt="2024-10-23T10:03:47.070" v="12" actId="1076"/>
        <pc:sldMkLst>
          <pc:docMk/>
          <pc:sldMk cId="1437691234" sldId="262"/>
        </pc:sldMkLst>
        <pc:spChg chg="add mod">
          <ac:chgData name="Ashleys ." userId="f07f02b22735af12" providerId="LiveId" clId="{DAD4DF7A-06A3-E244-B25A-F0901249CAB4}" dt="2024-10-23T10:03:47.070" v="12" actId="1076"/>
          <ac:spMkLst>
            <pc:docMk/>
            <pc:sldMk cId="1437691234" sldId="262"/>
            <ac:spMk id="3" creationId="{F8308573-0C70-5B93-53E9-17E0D5E420DA}"/>
          </ac:spMkLst>
        </pc:spChg>
        <pc:picChg chg="add mod">
          <ac:chgData name="Ashleys ." userId="f07f02b22735af12" providerId="LiveId" clId="{DAD4DF7A-06A3-E244-B25A-F0901249CAB4}" dt="2024-10-23T10:03:31.090" v="10" actId="1076"/>
          <ac:picMkLst>
            <pc:docMk/>
            <pc:sldMk cId="1437691234" sldId="262"/>
            <ac:picMk id="4" creationId="{991EDAAB-9E67-4B44-4AE3-FF0E445DCF20}"/>
          </ac:picMkLst>
        </pc:picChg>
      </pc:sldChg>
      <pc:sldChg chg="addSp modSp new">
        <pc:chgData name="Ashleys ." userId="f07f02b22735af12" providerId="LiveId" clId="{DAD4DF7A-06A3-E244-B25A-F0901249CAB4}" dt="2024-10-23T10:51:41.097" v="104" actId="18131"/>
        <pc:sldMkLst>
          <pc:docMk/>
          <pc:sldMk cId="4176608146" sldId="263"/>
        </pc:sldMkLst>
        <pc:spChg chg="add mod">
          <ac:chgData name="Ashleys ." userId="f07f02b22735af12" providerId="LiveId" clId="{DAD4DF7A-06A3-E244-B25A-F0901249CAB4}" dt="2024-10-23T10:07:17.418" v="33" actId="15"/>
          <ac:spMkLst>
            <pc:docMk/>
            <pc:sldMk cId="4176608146" sldId="263"/>
            <ac:spMk id="3" creationId="{09C4E161-70EB-337D-6068-4D6EAF905C63}"/>
          </ac:spMkLst>
        </pc:spChg>
        <pc:spChg chg="add mod">
          <ac:chgData name="Ashleys ." userId="f07f02b22735af12" providerId="LiveId" clId="{DAD4DF7A-06A3-E244-B25A-F0901249CAB4}" dt="2024-10-23T10:08:05.963" v="44" actId="2085"/>
          <ac:spMkLst>
            <pc:docMk/>
            <pc:sldMk cId="4176608146" sldId="263"/>
            <ac:spMk id="4" creationId="{6C280230-F5B6-C7AE-B3EB-43C8514F756C}"/>
          </ac:spMkLst>
        </pc:spChg>
        <pc:picChg chg="add mod modCrop">
          <ac:chgData name="Ashleys ." userId="f07f02b22735af12" providerId="LiveId" clId="{DAD4DF7A-06A3-E244-B25A-F0901249CAB4}" dt="2024-10-23T10:51:41.097" v="104" actId="18131"/>
          <ac:picMkLst>
            <pc:docMk/>
            <pc:sldMk cId="4176608146" sldId="263"/>
            <ac:picMk id="5" creationId="{E2A15CC3-C6FB-0D1A-04D3-D56D748F6949}"/>
          </ac:picMkLst>
        </pc:picChg>
      </pc:sldChg>
      <pc:sldChg chg="addSp new">
        <pc:chgData name="Ashleys ." userId="f07f02b22735af12" providerId="LiveId" clId="{DAD4DF7A-06A3-E244-B25A-F0901249CAB4}" dt="2024-10-23T10:20:33.841" v="48" actId="22"/>
        <pc:sldMkLst>
          <pc:docMk/>
          <pc:sldMk cId="1730994926" sldId="264"/>
        </pc:sldMkLst>
        <pc:spChg chg="add">
          <ac:chgData name="Ashleys ." userId="f07f02b22735af12" providerId="LiveId" clId="{DAD4DF7A-06A3-E244-B25A-F0901249CAB4}" dt="2024-10-23T10:20:33.841" v="48" actId="22"/>
          <ac:spMkLst>
            <pc:docMk/>
            <pc:sldMk cId="1730994926" sldId="264"/>
            <ac:spMk id="3" creationId="{2146E0FD-AA68-C8CC-5A90-5511272626A2}"/>
          </ac:spMkLst>
        </pc:spChg>
      </pc:sldChg>
      <pc:sldChg chg="addSp modSp">
        <pc:chgData name="Ashleys ." userId="f07f02b22735af12" providerId="LiveId" clId="{DAD4DF7A-06A3-E244-B25A-F0901249CAB4}" dt="2024-10-23T11:20:48.257" v="148" actId="931"/>
        <pc:sldMkLst>
          <pc:docMk/>
          <pc:sldMk cId="854204052" sldId="265"/>
        </pc:sldMkLst>
        <pc:spChg chg="add mod">
          <ac:chgData name="Ashleys ." userId="f07f02b22735af12" providerId="LiveId" clId="{DAD4DF7A-06A3-E244-B25A-F0901249CAB4}" dt="2024-10-23T10:27:48.713" v="56" actId="14100"/>
          <ac:spMkLst>
            <pc:docMk/>
            <pc:sldMk cId="854204052" sldId="265"/>
            <ac:spMk id="4" creationId="{60AA7A08-1A17-52B3-B56C-EB0F254A01EC}"/>
          </ac:spMkLst>
        </pc:spChg>
        <pc:graphicFrameChg chg="mod">
          <ac:chgData name="Ashleys ." userId="f07f02b22735af12" providerId="LiveId" clId="{DAD4DF7A-06A3-E244-B25A-F0901249CAB4}" dt="2024-10-23T10:22:52.830" v="54" actId="14100"/>
          <ac:graphicFrameMkLst>
            <pc:docMk/>
            <pc:sldMk cId="854204052" sldId="265"/>
            <ac:graphicFrameMk id="3" creationId="{C2B1709E-DC33-D69F-A5C9-98A206E89554}"/>
          </ac:graphicFrameMkLst>
        </pc:graphicFrameChg>
        <pc:picChg chg="add">
          <ac:chgData name="Ashleys ." userId="f07f02b22735af12" providerId="LiveId" clId="{DAD4DF7A-06A3-E244-B25A-F0901249CAB4}" dt="2024-10-23T11:20:48.257" v="148" actId="931"/>
          <ac:picMkLst>
            <pc:docMk/>
            <pc:sldMk cId="854204052" sldId="265"/>
            <ac:picMk id="2" creationId="{D4EA07E9-FE91-C6D1-D739-BFEC9F82EDCF}"/>
          </ac:picMkLst>
        </pc:picChg>
      </pc:sldChg>
      <pc:sldChg chg="addSp delSp modSp new">
        <pc:chgData name="Ashleys ." userId="f07f02b22735af12" providerId="LiveId" clId="{DAD4DF7A-06A3-E244-B25A-F0901249CAB4}" dt="2024-10-23T10:54:45.794" v="110" actId="1076"/>
        <pc:sldMkLst>
          <pc:docMk/>
          <pc:sldMk cId="1909370204" sldId="266"/>
        </pc:sldMkLst>
        <pc:spChg chg="add del">
          <ac:chgData name="Ashleys ." userId="f07f02b22735af12" providerId="LiveId" clId="{DAD4DF7A-06A3-E244-B25A-F0901249CAB4}" dt="2024-10-23T10:48:51.951" v="90" actId="22"/>
          <ac:spMkLst>
            <pc:docMk/>
            <pc:sldMk cId="1909370204" sldId="266"/>
            <ac:spMk id="3" creationId="{07373860-2786-0A1F-47CB-5188134CD3A7}"/>
          </ac:spMkLst>
        </pc:spChg>
        <pc:spChg chg="add del">
          <ac:chgData name="Ashleys ." userId="f07f02b22735af12" providerId="LiveId" clId="{DAD4DF7A-06A3-E244-B25A-F0901249CAB4}" dt="2024-10-23T10:49:38.617" v="92" actId="22"/>
          <ac:spMkLst>
            <pc:docMk/>
            <pc:sldMk cId="1909370204" sldId="266"/>
            <ac:spMk id="5" creationId="{574E7C1F-6F08-96CC-0EFE-F1360027A3FC}"/>
          </ac:spMkLst>
        </pc:spChg>
        <pc:spChg chg="add mod">
          <ac:chgData name="Ashleys ." userId="f07f02b22735af12" providerId="LiveId" clId="{DAD4DF7A-06A3-E244-B25A-F0901249CAB4}" dt="2024-10-23T10:54:45.794" v="110" actId="1076"/>
          <ac:spMkLst>
            <pc:docMk/>
            <pc:sldMk cId="1909370204" sldId="266"/>
            <ac:spMk id="7" creationId="{966FDC9A-92EF-DA78-0206-FE857E8204C2}"/>
          </ac:spMkLst>
        </pc:spChg>
        <pc:picChg chg="add mod">
          <ac:chgData name="Ashleys ." userId="f07f02b22735af12" providerId="LiveId" clId="{DAD4DF7A-06A3-E244-B25A-F0901249CAB4}" dt="2024-10-23T10:52:26.102" v="105" actId="1076"/>
          <ac:picMkLst>
            <pc:docMk/>
            <pc:sldMk cId="1909370204" sldId="266"/>
            <ac:picMk id="8" creationId="{F7D48C5B-28D0-85CC-4D18-10FB1E340ACE}"/>
          </ac:picMkLst>
        </pc:picChg>
      </pc:sldChg>
      <pc:sldChg chg="addSp delSp modSp new add del mod setBg">
        <pc:chgData name="Ashleys ." userId="f07f02b22735af12" providerId="LiveId" clId="{DAD4DF7A-06A3-E244-B25A-F0901249CAB4}" dt="2024-10-23T10:46:49.826" v="87" actId="2696"/>
        <pc:sldMkLst>
          <pc:docMk/>
          <pc:sldMk cId="3511139119" sldId="266"/>
        </pc:sldMkLst>
        <pc:spChg chg="add mod ord">
          <ac:chgData name="Ashleys ." userId="f07f02b22735af12" providerId="LiveId" clId="{DAD4DF7A-06A3-E244-B25A-F0901249CAB4}" dt="2024-10-23T10:46:16.641" v="86" actId="14100"/>
          <ac:spMkLst>
            <pc:docMk/>
            <pc:sldMk cId="3511139119" sldId="266"/>
            <ac:spMk id="3" creationId="{F6F7E77A-1B8E-5A5C-4C6F-F522E9F55F1F}"/>
          </ac:spMkLst>
        </pc:spChg>
        <pc:spChg chg="add del">
          <ac:chgData name="Ashleys ." userId="f07f02b22735af12" providerId="LiveId" clId="{DAD4DF7A-06A3-E244-B25A-F0901249CAB4}" dt="2024-10-23T10:46:08.758" v="84" actId="26606"/>
          <ac:spMkLst>
            <pc:docMk/>
            <pc:sldMk cId="3511139119" sldId="266"/>
            <ac:spMk id="9" creationId="{2D6FBB9D-1CAA-4D05-AB33-BABDFE17B843}"/>
          </ac:spMkLst>
        </pc:spChg>
        <pc:spChg chg="add del">
          <ac:chgData name="Ashleys ." userId="f07f02b22735af12" providerId="LiveId" clId="{DAD4DF7A-06A3-E244-B25A-F0901249CAB4}" dt="2024-10-23T10:46:08.758" v="84" actId="26606"/>
          <ac:spMkLst>
            <pc:docMk/>
            <pc:sldMk cId="3511139119" sldId="266"/>
            <ac:spMk id="11" creationId="{04727B71-B4B6-4823-80A1-68C40B475118}"/>
          </ac:spMkLst>
        </pc:spChg>
        <pc:spChg chg="add del">
          <ac:chgData name="Ashleys ." userId="f07f02b22735af12" providerId="LiveId" clId="{DAD4DF7A-06A3-E244-B25A-F0901249CAB4}" dt="2024-10-23T10:46:08.758" v="84" actId="26606"/>
          <ac:spMkLst>
            <pc:docMk/>
            <pc:sldMk cId="3511139119" sldId="266"/>
            <ac:spMk id="13" creationId="{79A6DB05-9FB5-4B07-8675-74C23D4FD89D}"/>
          </ac:spMkLst>
        </pc:spChg>
        <pc:spChg chg="add del">
          <ac:chgData name="Ashleys ." userId="f07f02b22735af12" providerId="LiveId" clId="{DAD4DF7A-06A3-E244-B25A-F0901249CAB4}" dt="2024-10-23T10:46:08.758" v="84" actId="26606"/>
          <ac:spMkLst>
            <pc:docMk/>
            <pc:sldMk cId="3511139119" sldId="266"/>
            <ac:spMk id="15" creationId="{21A75659-5A6F-4F77-9679-678A00B9D8DC}"/>
          </ac:spMkLst>
        </pc:spChg>
        <pc:spChg chg="add del">
          <ac:chgData name="Ashleys ." userId="f07f02b22735af12" providerId="LiveId" clId="{DAD4DF7A-06A3-E244-B25A-F0901249CAB4}" dt="2024-10-23T10:46:08.758" v="84" actId="26606"/>
          <ac:spMkLst>
            <pc:docMk/>
            <pc:sldMk cId="3511139119" sldId="266"/>
            <ac:spMk id="17" creationId="{EFAEC92A-2230-45B0-A12F-07F9F9EA45AD}"/>
          </ac:spMkLst>
        </pc:spChg>
        <pc:spChg chg="add del">
          <ac:chgData name="Ashleys ." userId="f07f02b22735af12" providerId="LiveId" clId="{DAD4DF7A-06A3-E244-B25A-F0901249CAB4}" dt="2024-10-23T10:46:08.758" v="84" actId="26606"/>
          <ac:spMkLst>
            <pc:docMk/>
            <pc:sldMk cId="3511139119" sldId="266"/>
            <ac:spMk id="19" creationId="{55D4142C-5077-457F-A6AD-3FECFDB39685}"/>
          </ac:spMkLst>
        </pc:spChg>
        <pc:spChg chg="add del">
          <ac:chgData name="Ashleys ." userId="f07f02b22735af12" providerId="LiveId" clId="{DAD4DF7A-06A3-E244-B25A-F0901249CAB4}" dt="2024-10-23T10:46:08.758" v="84" actId="26606"/>
          <ac:spMkLst>
            <pc:docMk/>
            <pc:sldMk cId="3511139119" sldId="266"/>
            <ac:spMk id="21" creationId="{7A5F0580-5EE9-419F-96EE-B6529EF6E7D0}"/>
          </ac:spMkLst>
        </pc:spChg>
        <pc:spChg chg="add del">
          <ac:chgData name="Ashleys ." userId="f07f02b22735af12" providerId="LiveId" clId="{DAD4DF7A-06A3-E244-B25A-F0901249CAB4}" dt="2024-10-23T10:46:08.741" v="83" actId="26606"/>
          <ac:spMkLst>
            <pc:docMk/>
            <pc:sldMk cId="3511139119" sldId="266"/>
            <ac:spMk id="26" creationId="{2D6FBB9D-1CAA-4D05-AB33-BABDFE17B843}"/>
          </ac:spMkLst>
        </pc:spChg>
        <pc:spChg chg="add del">
          <ac:chgData name="Ashleys ." userId="f07f02b22735af12" providerId="LiveId" clId="{DAD4DF7A-06A3-E244-B25A-F0901249CAB4}" dt="2024-10-23T10:46:08.741" v="83" actId="26606"/>
          <ac:spMkLst>
            <pc:docMk/>
            <pc:sldMk cId="3511139119" sldId="266"/>
            <ac:spMk id="28" creationId="{04727B71-B4B6-4823-80A1-68C40B475118}"/>
          </ac:spMkLst>
        </pc:spChg>
        <pc:spChg chg="add del">
          <ac:chgData name="Ashleys ." userId="f07f02b22735af12" providerId="LiveId" clId="{DAD4DF7A-06A3-E244-B25A-F0901249CAB4}" dt="2024-10-23T10:46:08.741" v="83" actId="26606"/>
          <ac:spMkLst>
            <pc:docMk/>
            <pc:sldMk cId="3511139119" sldId="266"/>
            <ac:spMk id="30" creationId="{79A6DB05-9FB5-4B07-8675-74C23D4FD89D}"/>
          </ac:spMkLst>
        </pc:spChg>
        <pc:spChg chg="add del">
          <ac:chgData name="Ashleys ." userId="f07f02b22735af12" providerId="LiveId" clId="{DAD4DF7A-06A3-E244-B25A-F0901249CAB4}" dt="2024-10-23T10:46:08.741" v="83" actId="26606"/>
          <ac:spMkLst>
            <pc:docMk/>
            <pc:sldMk cId="3511139119" sldId="266"/>
            <ac:spMk id="32" creationId="{2C9A9DA9-7DC8-488B-A882-123947B0F3D9}"/>
          </ac:spMkLst>
        </pc:spChg>
        <pc:spChg chg="add del">
          <ac:chgData name="Ashleys ." userId="f07f02b22735af12" providerId="LiveId" clId="{DAD4DF7A-06A3-E244-B25A-F0901249CAB4}" dt="2024-10-23T10:46:08.741" v="83" actId="26606"/>
          <ac:spMkLst>
            <pc:docMk/>
            <pc:sldMk cId="3511139119" sldId="266"/>
            <ac:spMk id="34" creationId="{57F6BDD4-E066-4008-8011-6CC31AEB4556}"/>
          </ac:spMkLst>
        </pc:spChg>
        <pc:spChg chg="add del">
          <ac:chgData name="Ashleys ." userId="f07f02b22735af12" providerId="LiveId" clId="{DAD4DF7A-06A3-E244-B25A-F0901249CAB4}" dt="2024-10-23T10:46:08.741" v="83" actId="26606"/>
          <ac:spMkLst>
            <pc:docMk/>
            <pc:sldMk cId="3511139119" sldId="266"/>
            <ac:spMk id="36" creationId="{2711A8FB-68FC-45FC-B01E-38F809E2D439}"/>
          </ac:spMkLst>
        </pc:spChg>
        <pc:spChg chg="add del">
          <ac:chgData name="Ashleys ." userId="f07f02b22735af12" providerId="LiveId" clId="{DAD4DF7A-06A3-E244-B25A-F0901249CAB4}" dt="2024-10-23T10:46:08.741" v="83" actId="26606"/>
          <ac:spMkLst>
            <pc:docMk/>
            <pc:sldMk cId="3511139119" sldId="266"/>
            <ac:spMk id="38" creationId="{2A865FE3-5FC9-4049-87CF-30019C46C0F5}"/>
          </ac:spMkLst>
        </pc:spChg>
        <pc:spChg chg="add">
          <ac:chgData name="Ashleys ." userId="f07f02b22735af12" providerId="LiveId" clId="{DAD4DF7A-06A3-E244-B25A-F0901249CAB4}" dt="2024-10-23T10:46:08.758" v="84" actId="26606"/>
          <ac:spMkLst>
            <pc:docMk/>
            <pc:sldMk cId="3511139119" sldId="266"/>
            <ac:spMk id="40" creationId="{2D6FBB9D-1CAA-4D05-AB33-BABDFE17B843}"/>
          </ac:spMkLst>
        </pc:spChg>
        <pc:spChg chg="add">
          <ac:chgData name="Ashleys ." userId="f07f02b22735af12" providerId="LiveId" clId="{DAD4DF7A-06A3-E244-B25A-F0901249CAB4}" dt="2024-10-23T10:46:08.758" v="84" actId="26606"/>
          <ac:spMkLst>
            <pc:docMk/>
            <pc:sldMk cId="3511139119" sldId="266"/>
            <ac:spMk id="41" creationId="{04727B71-B4B6-4823-80A1-68C40B475118}"/>
          </ac:spMkLst>
        </pc:spChg>
        <pc:spChg chg="add">
          <ac:chgData name="Ashleys ." userId="f07f02b22735af12" providerId="LiveId" clId="{DAD4DF7A-06A3-E244-B25A-F0901249CAB4}" dt="2024-10-23T10:46:08.758" v="84" actId="26606"/>
          <ac:spMkLst>
            <pc:docMk/>
            <pc:sldMk cId="3511139119" sldId="266"/>
            <ac:spMk id="42" creationId="{79A6DB05-9FB5-4B07-8675-74C23D4FD89D}"/>
          </ac:spMkLst>
        </pc:spChg>
        <pc:spChg chg="add">
          <ac:chgData name="Ashleys ." userId="f07f02b22735af12" providerId="LiveId" clId="{DAD4DF7A-06A3-E244-B25A-F0901249CAB4}" dt="2024-10-23T10:46:08.758" v="84" actId="26606"/>
          <ac:spMkLst>
            <pc:docMk/>
            <pc:sldMk cId="3511139119" sldId="266"/>
            <ac:spMk id="43" creationId="{9AA72BD9-2C5A-4EDC-931F-5AA08EACA0F3}"/>
          </ac:spMkLst>
        </pc:spChg>
        <pc:spChg chg="add">
          <ac:chgData name="Ashleys ." userId="f07f02b22735af12" providerId="LiveId" clId="{DAD4DF7A-06A3-E244-B25A-F0901249CAB4}" dt="2024-10-23T10:46:08.758" v="84" actId="26606"/>
          <ac:spMkLst>
            <pc:docMk/>
            <pc:sldMk cId="3511139119" sldId="266"/>
            <ac:spMk id="44" creationId="{8A6DB0E6-E65F-4229-A5A0-2500203B6CC3}"/>
          </ac:spMkLst>
        </pc:spChg>
        <pc:spChg chg="add">
          <ac:chgData name="Ashleys ." userId="f07f02b22735af12" providerId="LiveId" clId="{DAD4DF7A-06A3-E244-B25A-F0901249CAB4}" dt="2024-10-23T10:46:08.758" v="84" actId="26606"/>
          <ac:spMkLst>
            <pc:docMk/>
            <pc:sldMk cId="3511139119" sldId="266"/>
            <ac:spMk id="45" creationId="{55D4142C-5077-457F-A6AD-3FECFDB39685}"/>
          </ac:spMkLst>
        </pc:spChg>
        <pc:spChg chg="add">
          <ac:chgData name="Ashleys ." userId="f07f02b22735af12" providerId="LiveId" clId="{DAD4DF7A-06A3-E244-B25A-F0901249CAB4}" dt="2024-10-23T10:46:08.758" v="84" actId="26606"/>
          <ac:spMkLst>
            <pc:docMk/>
            <pc:sldMk cId="3511139119" sldId="266"/>
            <ac:spMk id="46" creationId="{7A5F0580-5EE9-419F-96EE-B6529EF6E7D0}"/>
          </ac:spMkLst>
        </pc:spChg>
        <pc:picChg chg="add mod ord">
          <ac:chgData name="Ashleys ." userId="f07f02b22735af12" providerId="LiveId" clId="{DAD4DF7A-06A3-E244-B25A-F0901249CAB4}" dt="2024-10-23T10:46:08.758" v="84" actId="26606"/>
          <ac:picMkLst>
            <pc:docMk/>
            <pc:sldMk cId="3511139119" sldId="266"/>
            <ac:picMk id="4" creationId="{545A84E7-3B17-D20F-703B-9893350C6494}"/>
          </ac:picMkLst>
        </pc:picChg>
      </pc:sldChg>
      <pc:sldChg chg="addSp modSp new">
        <pc:chgData name="Ashleys ." userId="f07f02b22735af12" providerId="LiveId" clId="{DAD4DF7A-06A3-E244-B25A-F0901249CAB4}" dt="2024-10-23T12:14:07.400" v="159" actId="931"/>
        <pc:sldMkLst>
          <pc:docMk/>
          <pc:sldMk cId="2031648083" sldId="267"/>
        </pc:sldMkLst>
        <pc:spChg chg="add mod">
          <ac:chgData name="Ashleys ." userId="f07f02b22735af12" providerId="LiveId" clId="{DAD4DF7A-06A3-E244-B25A-F0901249CAB4}" dt="2024-10-23T12:09:13.546" v="152" actId="14100"/>
          <ac:spMkLst>
            <pc:docMk/>
            <pc:sldMk cId="2031648083" sldId="267"/>
            <ac:spMk id="3" creationId="{659B60D1-9B74-2868-5140-3AEB2F402344}"/>
          </ac:spMkLst>
        </pc:spChg>
        <pc:spChg chg="add">
          <ac:chgData name="Ashleys ." userId="f07f02b22735af12" providerId="LiveId" clId="{DAD4DF7A-06A3-E244-B25A-F0901249CAB4}" dt="2024-10-23T11:13:25.255" v="133" actId="139"/>
          <ac:spMkLst>
            <pc:docMk/>
            <pc:sldMk cId="2031648083" sldId="267"/>
            <ac:spMk id="4" creationId="{A77B2F40-A22F-0160-B06A-5047CE8CB660}"/>
          </ac:spMkLst>
        </pc:spChg>
        <pc:spChg chg="add">
          <ac:chgData name="Ashleys ." userId="f07f02b22735af12" providerId="LiveId" clId="{DAD4DF7A-06A3-E244-B25A-F0901249CAB4}" dt="2024-10-23T11:13:30.714" v="134" actId="139"/>
          <ac:spMkLst>
            <pc:docMk/>
            <pc:sldMk cId="2031648083" sldId="267"/>
            <ac:spMk id="5" creationId="{BC0E54E6-EF4F-165B-0820-01E28C3F6BD7}"/>
          </ac:spMkLst>
        </pc:spChg>
        <pc:grpChg chg="mod">
          <ac:chgData name="Ashleys ." userId="f07f02b22735af12" providerId="LiveId" clId="{DAD4DF7A-06A3-E244-B25A-F0901249CAB4}" dt="2024-10-23T12:09:33.229" v="157" actId="1076"/>
          <ac:grpSpMkLst>
            <pc:docMk/>
            <pc:sldMk cId="2031648083" sldId="267"/>
            <ac:grpSpMk id="17" creationId="{D06567C3-A950-F7D7-3BAC-23A9EE202417}"/>
          </ac:grpSpMkLst>
        </pc:grpChg>
        <pc:picChg chg="add">
          <ac:chgData name="Ashleys ." userId="f07f02b22735af12" providerId="LiveId" clId="{DAD4DF7A-06A3-E244-B25A-F0901249CAB4}" dt="2024-10-23T11:13:40.802" v="135" actId="931"/>
          <ac:picMkLst>
            <pc:docMk/>
            <pc:sldMk cId="2031648083" sldId="267"/>
            <ac:picMk id="6" creationId="{E6189E66-C5F1-3A6C-59A1-9AF967FE85F1}"/>
          </ac:picMkLst>
        </pc:picChg>
        <pc:picChg chg="add">
          <ac:chgData name="Ashleys ." userId="f07f02b22735af12" providerId="LiveId" clId="{DAD4DF7A-06A3-E244-B25A-F0901249CAB4}" dt="2024-10-23T12:10:06.344" v="158" actId="931"/>
          <ac:picMkLst>
            <pc:docMk/>
            <pc:sldMk cId="2031648083" sldId="267"/>
            <ac:picMk id="15" creationId="{EC8E4531-F18C-2E28-5153-3587D48AAA3B}"/>
          </ac:picMkLst>
        </pc:picChg>
        <pc:picChg chg="add">
          <ac:chgData name="Ashleys ." userId="f07f02b22735af12" providerId="LiveId" clId="{DAD4DF7A-06A3-E244-B25A-F0901249CAB4}" dt="2024-10-23T12:14:07.400" v="159" actId="931"/>
          <ac:picMkLst>
            <pc:docMk/>
            <pc:sldMk cId="2031648083" sldId="267"/>
            <ac:picMk id="16" creationId="{9701DFAE-5F88-F5EF-FB40-FDBA9AC5DC27}"/>
          </ac:picMkLst>
        </pc:picChg>
      </pc:sldChg>
      <pc:sldChg chg="addSp modSp new add del">
        <pc:chgData name="Ashleys ." userId="f07f02b22735af12" providerId="LiveId" clId="{DAD4DF7A-06A3-E244-B25A-F0901249CAB4}" dt="2024-10-23T10:45:43.972" v="81" actId="2696"/>
        <pc:sldMkLst>
          <pc:docMk/>
          <pc:sldMk cId="3460891847" sldId="267"/>
        </pc:sldMkLst>
        <pc:picChg chg="add mod">
          <ac:chgData name="Ashleys ." userId="f07f02b22735af12" providerId="LiveId" clId="{DAD4DF7A-06A3-E244-B25A-F0901249CAB4}" dt="2024-10-23T10:43:37.344" v="64" actId="1076"/>
          <ac:picMkLst>
            <pc:docMk/>
            <pc:sldMk cId="3460891847" sldId="267"/>
            <ac:picMk id="4" creationId="{82C5AE41-205B-3587-BFB4-B2D4769FC9BF}"/>
          </ac:picMkLst>
        </pc:picChg>
      </pc:sldChg>
      <pc:sldChg chg="addSp delSp modSp new mod setBg">
        <pc:chgData name="Ashleys ." userId="f07f02b22735af12" providerId="LiveId" clId="{DAD4DF7A-06A3-E244-B25A-F0901249CAB4}" dt="2024-10-23T11:13:57.326" v="137" actId="26606"/>
        <pc:sldMkLst>
          <pc:docMk/>
          <pc:sldMk cId="2031822601" sldId="268"/>
        </pc:sldMkLst>
        <pc:spChg chg="add mod">
          <ac:chgData name="Ashleys ." userId="f07f02b22735af12" providerId="LiveId" clId="{DAD4DF7A-06A3-E244-B25A-F0901249CAB4}" dt="2024-10-23T11:13:57.326" v="137" actId="26606"/>
          <ac:spMkLst>
            <pc:docMk/>
            <pc:sldMk cId="2031822601" sldId="268"/>
            <ac:spMk id="3" creationId="{8E855C14-2431-D6F5-8754-B03112477C61}"/>
          </ac:spMkLst>
        </pc:spChg>
        <pc:spChg chg="add del">
          <ac:chgData name="Ashleys ." userId="f07f02b22735af12" providerId="LiveId" clId="{DAD4DF7A-06A3-E244-B25A-F0901249CAB4}" dt="2024-10-23T11:13:57.326" v="137" actId="26606"/>
          <ac:spMkLst>
            <pc:docMk/>
            <pc:sldMk cId="2031822601" sldId="268"/>
            <ac:spMk id="9" creationId="{2D6FBB9D-1CAA-4D05-AB33-BABDFE17B843}"/>
          </ac:spMkLst>
        </pc:spChg>
        <pc:spChg chg="add del">
          <ac:chgData name="Ashleys ." userId="f07f02b22735af12" providerId="LiveId" clId="{DAD4DF7A-06A3-E244-B25A-F0901249CAB4}" dt="2024-10-23T11:13:57.326" v="137" actId="26606"/>
          <ac:spMkLst>
            <pc:docMk/>
            <pc:sldMk cId="2031822601" sldId="268"/>
            <ac:spMk id="11" creationId="{04727B71-B4B6-4823-80A1-68C40B475118}"/>
          </ac:spMkLst>
        </pc:spChg>
        <pc:spChg chg="add del">
          <ac:chgData name="Ashleys ." userId="f07f02b22735af12" providerId="LiveId" clId="{DAD4DF7A-06A3-E244-B25A-F0901249CAB4}" dt="2024-10-23T11:13:57.326" v="137" actId="26606"/>
          <ac:spMkLst>
            <pc:docMk/>
            <pc:sldMk cId="2031822601" sldId="268"/>
            <ac:spMk id="13" creationId="{79A6DB05-9FB5-4B07-8675-74C23D4FD89D}"/>
          </ac:spMkLst>
        </pc:spChg>
        <pc:spChg chg="add del">
          <ac:chgData name="Ashleys ." userId="f07f02b22735af12" providerId="LiveId" clId="{DAD4DF7A-06A3-E244-B25A-F0901249CAB4}" dt="2024-10-23T11:13:57.326" v="137" actId="26606"/>
          <ac:spMkLst>
            <pc:docMk/>
            <pc:sldMk cId="2031822601" sldId="268"/>
            <ac:spMk id="15" creationId="{21A75659-5A6F-4F77-9679-678A00B9D8DC}"/>
          </ac:spMkLst>
        </pc:spChg>
        <pc:spChg chg="add del">
          <ac:chgData name="Ashleys ." userId="f07f02b22735af12" providerId="LiveId" clId="{DAD4DF7A-06A3-E244-B25A-F0901249CAB4}" dt="2024-10-23T11:13:57.326" v="137" actId="26606"/>
          <ac:spMkLst>
            <pc:docMk/>
            <pc:sldMk cId="2031822601" sldId="268"/>
            <ac:spMk id="17" creationId="{EFAEC92A-2230-45B0-A12F-07F9F9EA45AD}"/>
          </ac:spMkLst>
        </pc:spChg>
        <pc:spChg chg="add del">
          <ac:chgData name="Ashleys ." userId="f07f02b22735af12" providerId="LiveId" clId="{DAD4DF7A-06A3-E244-B25A-F0901249CAB4}" dt="2024-10-23T11:13:57.326" v="137" actId="26606"/>
          <ac:spMkLst>
            <pc:docMk/>
            <pc:sldMk cId="2031822601" sldId="268"/>
            <ac:spMk id="19" creationId="{55D4142C-5077-457F-A6AD-3FECFDB39685}"/>
          </ac:spMkLst>
        </pc:spChg>
        <pc:spChg chg="add del">
          <ac:chgData name="Ashleys ." userId="f07f02b22735af12" providerId="LiveId" clId="{DAD4DF7A-06A3-E244-B25A-F0901249CAB4}" dt="2024-10-23T11:13:57.326" v="137" actId="26606"/>
          <ac:spMkLst>
            <pc:docMk/>
            <pc:sldMk cId="2031822601" sldId="268"/>
            <ac:spMk id="21" creationId="{7A5F0580-5EE9-419F-96EE-B6529EF6E7D0}"/>
          </ac:spMkLst>
        </pc:spChg>
        <pc:picChg chg="add del">
          <ac:chgData name="Ashleys ." userId="f07f02b22735af12" providerId="LiveId" clId="{DAD4DF7A-06A3-E244-B25A-F0901249CAB4}" dt="2024-10-23T11:13:57.326" v="137" actId="26606"/>
          <ac:picMkLst>
            <pc:docMk/>
            <pc:sldMk cId="2031822601" sldId="268"/>
            <ac:picMk id="5" creationId="{E62563D7-8E2A-8504-E68E-402782A2E356}"/>
          </ac:picMkLst>
        </pc:picChg>
      </pc:sldChg>
      <pc:sldChg chg="addSp modSp new del">
        <pc:chgData name="Ashleys ." userId="f07f02b22735af12" providerId="LiveId" clId="{DAD4DF7A-06A3-E244-B25A-F0901249CAB4}" dt="2024-10-23T11:18:36.624" v="143" actId="2696"/>
        <pc:sldMkLst>
          <pc:docMk/>
          <pc:sldMk cId="3669677466" sldId="269"/>
        </pc:sldMkLst>
        <pc:spChg chg="add mod">
          <ac:chgData name="Ashleys ." userId="f07f02b22735af12" providerId="LiveId" clId="{DAD4DF7A-06A3-E244-B25A-F0901249CAB4}" dt="2024-10-23T11:18:09.371" v="142" actId="1076"/>
          <ac:spMkLst>
            <pc:docMk/>
            <pc:sldMk cId="3669677466" sldId="269"/>
            <ac:spMk id="3" creationId="{B3872318-E54C-27CF-0A28-A5A0FD467E08}"/>
          </ac:spMkLst>
        </pc:spChg>
      </pc:sldChg>
      <pc:sldChg chg="addSp new">
        <pc:chgData name="Ashleys ." userId="f07f02b22735af12" providerId="LiveId" clId="{DAD4DF7A-06A3-E244-B25A-F0901249CAB4}" dt="2024-10-23T10:59:31.660" v="117" actId="22"/>
        <pc:sldMkLst>
          <pc:docMk/>
          <pc:sldMk cId="4054530602" sldId="270"/>
        </pc:sldMkLst>
        <pc:spChg chg="add">
          <ac:chgData name="Ashleys ." userId="f07f02b22735af12" providerId="LiveId" clId="{DAD4DF7A-06A3-E244-B25A-F0901249CAB4}" dt="2024-10-23T10:59:31.660" v="117" actId="22"/>
          <ac:spMkLst>
            <pc:docMk/>
            <pc:sldMk cId="4054530602" sldId="270"/>
            <ac:spMk id="3" creationId="{3132AEF1-4805-D5E2-66A5-C8BD14E8003B}"/>
          </ac:spMkLst>
        </pc:spChg>
      </pc:sldChg>
      <pc:sldChg chg="addSp delSp modSp new">
        <pc:chgData name="Ashleys ." userId="f07f02b22735af12" providerId="LiveId" clId="{DAD4DF7A-06A3-E244-B25A-F0901249CAB4}" dt="2024-10-23T11:17:54.714" v="139" actId="931"/>
        <pc:sldMkLst>
          <pc:docMk/>
          <pc:sldMk cId="472191867" sldId="271"/>
        </pc:sldMkLst>
        <pc:spChg chg="add del">
          <ac:chgData name="Ashleys ." userId="f07f02b22735af12" providerId="LiveId" clId="{DAD4DF7A-06A3-E244-B25A-F0901249CAB4}" dt="2024-10-23T11:00:10.960" v="120" actId="22"/>
          <ac:spMkLst>
            <pc:docMk/>
            <pc:sldMk cId="472191867" sldId="271"/>
            <ac:spMk id="3" creationId="{6B7F5756-0C62-F379-ABD0-4FBA264BD80E}"/>
          </ac:spMkLst>
        </pc:spChg>
        <pc:spChg chg="add del">
          <ac:chgData name="Ashleys ." userId="f07f02b22735af12" providerId="LiveId" clId="{DAD4DF7A-06A3-E244-B25A-F0901249CAB4}" dt="2024-10-23T11:00:15.146" v="122" actId="22"/>
          <ac:spMkLst>
            <pc:docMk/>
            <pc:sldMk cId="472191867" sldId="271"/>
            <ac:spMk id="5" creationId="{5319FB9E-6F73-A979-2912-5AD6A79637FD}"/>
          </ac:spMkLst>
        </pc:spChg>
        <pc:spChg chg="add mod">
          <ac:chgData name="Ashleys ." userId="f07f02b22735af12" providerId="LiveId" clId="{DAD4DF7A-06A3-E244-B25A-F0901249CAB4}" dt="2024-10-23T11:03:55.241" v="126" actId="1076"/>
          <ac:spMkLst>
            <pc:docMk/>
            <pc:sldMk cId="472191867" sldId="271"/>
            <ac:spMk id="7" creationId="{8E023D7C-1A18-289C-2BA0-3AA79CD96A33}"/>
          </ac:spMkLst>
        </pc:spChg>
        <pc:picChg chg="add">
          <ac:chgData name="Ashleys ." userId="f07f02b22735af12" providerId="LiveId" clId="{DAD4DF7A-06A3-E244-B25A-F0901249CAB4}" dt="2024-10-23T11:17:54.714" v="139" actId="931"/>
          <ac:picMkLst>
            <pc:docMk/>
            <pc:sldMk cId="472191867" sldId="271"/>
            <ac:picMk id="8" creationId="{89669D22-A864-B944-D25A-90A89138EC78}"/>
          </ac:picMkLst>
        </pc:picChg>
      </pc:sldChg>
      <pc:sldChg chg="addSp modSp new">
        <pc:chgData name="Ashleys ." userId="f07f02b22735af12" providerId="LiveId" clId="{DAD4DF7A-06A3-E244-B25A-F0901249CAB4}" dt="2024-10-23T11:15:07.242" v="138" actId="931"/>
        <pc:sldMkLst>
          <pc:docMk/>
          <pc:sldMk cId="3630672314" sldId="272"/>
        </pc:sldMkLst>
        <pc:spChg chg="add mod">
          <ac:chgData name="Ashleys ." userId="f07f02b22735af12" providerId="LiveId" clId="{DAD4DF7A-06A3-E244-B25A-F0901249CAB4}" dt="2024-10-23T11:08:56.787" v="130" actId="1076"/>
          <ac:spMkLst>
            <pc:docMk/>
            <pc:sldMk cId="3630672314" sldId="272"/>
            <ac:spMk id="3" creationId="{BB73A849-EAA5-DA38-CD34-B836B5F767CF}"/>
          </ac:spMkLst>
        </pc:spChg>
        <pc:picChg chg="add">
          <ac:chgData name="Ashleys ." userId="f07f02b22735af12" providerId="LiveId" clId="{DAD4DF7A-06A3-E244-B25A-F0901249CAB4}" dt="2024-10-23T11:15:07.242" v="138" actId="931"/>
          <ac:picMkLst>
            <pc:docMk/>
            <pc:sldMk cId="3630672314" sldId="272"/>
            <ac:picMk id="4" creationId="{F0A4FC6F-80A5-9D8C-B9FA-AC841868BB03}"/>
          </ac:picMkLst>
        </pc:picChg>
      </pc:sldChg>
      <pc:sldChg chg="addSp new ord">
        <pc:chgData name="Ashleys ." userId="f07f02b22735af12" providerId="LiveId" clId="{DAD4DF7A-06A3-E244-B25A-F0901249CAB4}" dt="2024-10-23T11:19:44.142" v="147" actId="931"/>
        <pc:sldMkLst>
          <pc:docMk/>
          <pc:sldMk cId="1286296054" sldId="273"/>
        </pc:sldMkLst>
        <pc:spChg chg="add">
          <ac:chgData name="Ashleys ." userId="f07f02b22735af12" providerId="LiveId" clId="{DAD4DF7A-06A3-E244-B25A-F0901249CAB4}" dt="2024-10-23T11:19:35.864" v="146" actId="22"/>
          <ac:spMkLst>
            <pc:docMk/>
            <pc:sldMk cId="1286296054" sldId="273"/>
            <ac:spMk id="3" creationId="{F0F4D2E8-FAFC-D85E-D7F4-9F69923AA900}"/>
          </ac:spMkLst>
        </pc:spChg>
        <pc:picChg chg="add">
          <ac:chgData name="Ashleys ." userId="f07f02b22735af12" providerId="LiveId" clId="{DAD4DF7A-06A3-E244-B25A-F0901249CAB4}" dt="2024-10-23T11:19:44.142" v="147" actId="931"/>
          <ac:picMkLst>
            <pc:docMk/>
            <pc:sldMk cId="1286296054" sldId="273"/>
            <ac:picMk id="4" creationId="{13F578A3-7AC7-F101-2C12-3E38BD4A7A5E}"/>
          </ac:picMkLst>
        </pc:picChg>
      </pc:sldChg>
      <pc:sldChg chg="addSp modSp mod setBg">
        <pc:chgData name="Ashleys ." userId="f07f02b22735af12" providerId="LiveId" clId="{DAD4DF7A-06A3-E244-B25A-F0901249CAB4}" dt="2024-10-24T06:24:50.487" v="180" actId="20577"/>
        <pc:sldMkLst>
          <pc:docMk/>
          <pc:sldMk cId="3134659463" sldId="274"/>
        </pc:sldMkLst>
        <pc:spChg chg="add mod">
          <ac:chgData name="Ashleys ." userId="f07f02b22735af12" providerId="LiveId" clId="{DAD4DF7A-06A3-E244-B25A-F0901249CAB4}" dt="2024-10-24T06:24:50.487" v="180" actId="20577"/>
          <ac:spMkLst>
            <pc:docMk/>
            <pc:sldMk cId="3134659463" sldId="274"/>
            <ac:spMk id="4" creationId="{706FFDDA-6963-5A85-58E8-46EA9A011C37}"/>
          </ac:spMkLst>
        </pc:spChg>
        <pc:spChg chg="add">
          <ac:chgData name="Ashleys ." userId="f07f02b22735af12" providerId="LiveId" clId="{DAD4DF7A-06A3-E244-B25A-F0901249CAB4}" dt="2024-10-23T12:16:19.017" v="161" actId="26606"/>
          <ac:spMkLst>
            <pc:docMk/>
            <pc:sldMk cId="3134659463" sldId="274"/>
            <ac:spMk id="7" creationId="{693B08FD-5ECC-4728-AA84-CD6AC875BF8E}"/>
          </ac:spMkLst>
        </pc:spChg>
        <pc:spChg chg="add">
          <ac:chgData name="Ashleys ." userId="f07f02b22735af12" providerId="LiveId" clId="{DAD4DF7A-06A3-E244-B25A-F0901249CAB4}" dt="2024-10-23T12:16:19.017" v="161" actId="26606"/>
          <ac:spMkLst>
            <pc:docMk/>
            <pc:sldMk cId="3134659463" sldId="274"/>
            <ac:spMk id="9" creationId="{2549107E-EC98-4933-8F8F-A1713C393B7E}"/>
          </ac:spMkLst>
        </pc:spChg>
        <pc:picChg chg="add mod">
          <ac:chgData name="Ashleys ." userId="f07f02b22735af12" providerId="LiveId" clId="{DAD4DF7A-06A3-E244-B25A-F0901249CAB4}" dt="2024-10-23T12:16:19.017" v="161" actId="26606"/>
          <ac:picMkLst>
            <pc:docMk/>
            <pc:sldMk cId="3134659463" sldId="274"/>
            <ac:picMk id="2" creationId="{F0665AFF-A728-9C30-8185-620EE560D463}"/>
          </ac:picMkLst>
        </pc:picChg>
      </pc:sldChg>
    </pc:docChg>
  </pc:docChgLst>
  <pc:docChgLst>
    <pc:chgData name="Ashleys ." userId="f07f02b22735af12" providerId="LiveId" clId="{7FBBB514-0AC0-40F8-AC99-514BF1B3A47A}"/>
    <pc:docChg chg="undo custSel addSld delSld modSld sldOrd">
      <pc:chgData name="Ashleys ." userId="f07f02b22735af12" providerId="LiveId" clId="{7FBBB514-0AC0-40F8-AC99-514BF1B3A47A}" dt="2024-10-31T05:54:43.533" v="182"/>
      <pc:docMkLst>
        <pc:docMk/>
      </pc:docMkLst>
      <pc:sldChg chg="ord">
        <pc:chgData name="Ashleys ." userId="f07f02b22735af12" providerId="LiveId" clId="{7FBBB514-0AC0-40F8-AC99-514BF1B3A47A}" dt="2024-10-31T05:54:43.533" v="182"/>
        <pc:sldMkLst>
          <pc:docMk/>
          <pc:sldMk cId="1543697576" sldId="257"/>
        </pc:sldMkLst>
      </pc:sldChg>
      <pc:sldChg chg="modSp del mod">
        <pc:chgData name="Ashleys ." userId="f07f02b22735af12" providerId="LiveId" clId="{7FBBB514-0AC0-40F8-AC99-514BF1B3A47A}" dt="2024-10-23T08:51:43.531" v="4" actId="47"/>
        <pc:sldMkLst>
          <pc:docMk/>
          <pc:sldMk cId="3951964686" sldId="260"/>
        </pc:sldMkLst>
        <pc:graphicFrameChg chg="modGraphic">
          <ac:chgData name="Ashleys ." userId="f07f02b22735af12" providerId="LiveId" clId="{7FBBB514-0AC0-40F8-AC99-514BF1B3A47A}" dt="2024-10-23T08:51:18.929" v="1" actId="26606"/>
          <ac:graphicFrameMkLst>
            <pc:docMk/>
            <pc:sldMk cId="3951964686" sldId="260"/>
            <ac:graphicFrameMk id="20" creationId="{CF2B0CF4-B8A6-7B45-6EFC-1F03B8A86DBA}"/>
          </ac:graphicFrameMkLst>
        </pc:graphicFrameChg>
      </pc:sldChg>
      <pc:sldChg chg="addSp modSp new mod">
        <pc:chgData name="Ashleys ." userId="f07f02b22735af12" providerId="LiveId" clId="{7FBBB514-0AC0-40F8-AC99-514BF1B3A47A}" dt="2024-10-23T08:58:18.693" v="29" actId="18714"/>
        <pc:sldMkLst>
          <pc:docMk/>
          <pc:sldMk cId="696524931" sldId="261"/>
        </pc:sldMkLst>
        <pc:spChg chg="add mod">
          <ac:chgData name="Ashleys ." userId="f07f02b22735af12" providerId="LiveId" clId="{7FBBB514-0AC0-40F8-AC99-514BF1B3A47A}" dt="2024-10-23T08:55:23.726" v="24" actId="403"/>
          <ac:spMkLst>
            <pc:docMk/>
            <pc:sldMk cId="696524931" sldId="261"/>
            <ac:spMk id="4" creationId="{11D126A3-CBC7-2368-3698-E3FAD5160EFE}"/>
          </ac:spMkLst>
        </pc:spChg>
        <pc:graphicFrameChg chg="add mod">
          <ac:chgData name="Ashleys ." userId="f07f02b22735af12" providerId="LiveId" clId="{7FBBB514-0AC0-40F8-AC99-514BF1B3A47A}" dt="2024-10-23T08:58:18.693" v="29" actId="18714"/>
          <ac:graphicFrameMkLst>
            <pc:docMk/>
            <pc:sldMk cId="696524931" sldId="261"/>
            <ac:graphicFrameMk id="2" creationId="{B189C84C-3981-1F4E-429B-8A30A91B9A40}"/>
          </ac:graphicFrameMkLst>
        </pc:graphicFrameChg>
      </pc:sldChg>
      <pc:sldChg chg="modSp mod">
        <pc:chgData name="Ashleys ." userId="f07f02b22735af12" providerId="LiveId" clId="{7FBBB514-0AC0-40F8-AC99-514BF1B3A47A}" dt="2024-10-28T09:15:50.724" v="132" actId="14861"/>
        <pc:sldMkLst>
          <pc:docMk/>
          <pc:sldMk cId="1909370204" sldId="266"/>
        </pc:sldMkLst>
        <pc:spChg chg="mod">
          <ac:chgData name="Ashleys ." userId="f07f02b22735af12" providerId="LiveId" clId="{7FBBB514-0AC0-40F8-AC99-514BF1B3A47A}" dt="2024-10-28T09:15:50.724" v="132" actId="14861"/>
          <ac:spMkLst>
            <pc:docMk/>
            <pc:sldMk cId="1909370204" sldId="266"/>
            <ac:spMk id="2" creationId="{B81ABCF7-5ADA-8860-7C83-F575F1B3DD84}"/>
          </ac:spMkLst>
        </pc:spChg>
        <pc:spChg chg="mod">
          <ac:chgData name="Ashleys ." userId="f07f02b22735af12" providerId="LiveId" clId="{7FBBB514-0AC0-40F8-AC99-514BF1B3A47A}" dt="2024-10-28T09:15:05.245" v="31" actId="1076"/>
          <ac:spMkLst>
            <pc:docMk/>
            <pc:sldMk cId="1909370204" sldId="266"/>
            <ac:spMk id="7" creationId="{966FDC9A-92EF-DA78-0206-FE857E8204C2}"/>
          </ac:spMkLst>
        </pc:spChg>
      </pc:sldChg>
      <pc:sldChg chg="modSp mod">
        <pc:chgData name="Ashleys ." userId="f07f02b22735af12" providerId="LiveId" clId="{7FBBB514-0AC0-40F8-AC99-514BF1B3A47A}" dt="2024-10-31T05:26:04.310" v="180" actId="12"/>
        <pc:sldMkLst>
          <pc:docMk/>
          <pc:sldMk cId="2031822601" sldId="268"/>
        </pc:sldMkLst>
        <pc:spChg chg="mod">
          <ac:chgData name="Ashleys ." userId="f07f02b22735af12" providerId="LiveId" clId="{7FBBB514-0AC0-40F8-AC99-514BF1B3A47A}" dt="2024-10-31T05:26:04.310" v="180" actId="12"/>
          <ac:spMkLst>
            <pc:docMk/>
            <pc:sldMk cId="2031822601" sldId="268"/>
            <ac:spMk id="3" creationId="{8E855C14-2431-D6F5-8754-B03112477C61}"/>
          </ac:spMkLst>
        </pc:spChg>
      </pc:sldChg>
      <pc:sldChg chg="addSp modSp mod">
        <pc:chgData name="Ashleys ." userId="f07f02b22735af12" providerId="LiveId" clId="{7FBBB514-0AC0-40F8-AC99-514BF1B3A47A}" dt="2024-10-31T05:23:41.566" v="172" actId="20577"/>
        <pc:sldMkLst>
          <pc:docMk/>
          <pc:sldMk cId="3134659463" sldId="274"/>
        </pc:sldMkLst>
        <pc:spChg chg="mod">
          <ac:chgData name="Ashleys ." userId="f07f02b22735af12" providerId="LiveId" clId="{7FBBB514-0AC0-40F8-AC99-514BF1B3A47A}" dt="2024-10-31T05:23:41.566" v="172" actId="20577"/>
          <ac:spMkLst>
            <pc:docMk/>
            <pc:sldMk cId="3134659463" sldId="274"/>
            <ac:spMk id="4" creationId="{706FFDDA-6963-5A85-58E8-46EA9A011C37}"/>
          </ac:spMkLst>
        </pc:spChg>
        <pc:spChg chg="add mod">
          <ac:chgData name="Ashleys ." userId="f07f02b22735af12" providerId="LiveId" clId="{7FBBB514-0AC0-40F8-AC99-514BF1B3A47A}" dt="2024-10-31T05:20:46.862" v="142" actId="1076"/>
          <ac:spMkLst>
            <pc:docMk/>
            <pc:sldMk cId="3134659463" sldId="274"/>
            <ac:spMk id="5" creationId="{128EF464-F84C-DFCF-C5F6-FCD33D779924}"/>
          </ac:spMkLst>
        </pc:spChg>
        <pc:spChg chg="add mod">
          <ac:chgData name="Ashleys ." userId="f07f02b22735af12" providerId="LiveId" clId="{7FBBB514-0AC0-40F8-AC99-514BF1B3A47A}" dt="2024-10-31T05:21:40.447" v="170" actId="1076"/>
          <ac:spMkLst>
            <pc:docMk/>
            <pc:sldMk cId="3134659463" sldId="274"/>
            <ac:spMk id="6" creationId="{FC8D4285-6EE0-B412-91A2-83CB0A9A0BEE}"/>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2FA638-3030-412C-9331-960CC2833C62}" type="doc">
      <dgm:prSet loTypeId="urn:microsoft.com/office/officeart/2005/8/layout/default" loCatId="list" qsTypeId="urn:microsoft.com/office/officeart/2005/8/quickstyle/simple1" qsCatId="simple" csTypeId="urn:microsoft.com/office/officeart/2005/8/colors/accent2_3" csCatId="accent2" phldr="1"/>
      <dgm:spPr/>
      <dgm:t>
        <a:bodyPr/>
        <a:lstStyle/>
        <a:p>
          <a:endParaRPr lang="en-US"/>
        </a:p>
      </dgm:t>
    </dgm:pt>
    <dgm:pt modelId="{DCD5F484-C5C7-494B-98FE-D197AAD8808F}">
      <dgm:prSet/>
      <dgm:spPr/>
      <dgm:t>
        <a:bodyPr/>
        <a:lstStyle/>
        <a:p>
          <a:r>
            <a:rPr lang="en-US" b="1"/>
            <a:t>Decentralization</a:t>
          </a:r>
          <a:r>
            <a:rPr lang="en-US"/>
            <a:t>:</a:t>
          </a:r>
        </a:p>
      </dgm:t>
    </dgm:pt>
    <dgm:pt modelId="{34E17398-25FA-4DB6-8750-A240B9F64AF7}" type="parTrans" cxnId="{3FA34574-B610-4B69-84C5-99F45204A701}">
      <dgm:prSet/>
      <dgm:spPr/>
      <dgm:t>
        <a:bodyPr/>
        <a:lstStyle/>
        <a:p>
          <a:endParaRPr lang="en-US"/>
        </a:p>
      </dgm:t>
    </dgm:pt>
    <dgm:pt modelId="{98CD0282-DA8C-4D9F-9BB6-90902DA739EF}" type="sibTrans" cxnId="{3FA34574-B610-4B69-84C5-99F45204A701}">
      <dgm:prSet/>
      <dgm:spPr/>
      <dgm:t>
        <a:bodyPr/>
        <a:lstStyle/>
        <a:p>
          <a:endParaRPr lang="en-US"/>
        </a:p>
      </dgm:t>
    </dgm:pt>
    <dgm:pt modelId="{9E28BD54-112E-48D3-B292-27E2DB67661F}">
      <dgm:prSet/>
      <dgm:spPr/>
      <dgm:t>
        <a:bodyPr/>
        <a:lstStyle/>
        <a:p>
          <a:r>
            <a:rPr lang="en-US"/>
            <a:t>Operates on a network of nodes rather than a central authority.</a:t>
          </a:r>
        </a:p>
      </dgm:t>
    </dgm:pt>
    <dgm:pt modelId="{B8BD0A94-8E89-4E2B-8C8C-24AA459D977C}" type="parTrans" cxnId="{49B2B55B-A07E-4E37-9B89-1FD9CCE8DCE4}">
      <dgm:prSet/>
      <dgm:spPr/>
      <dgm:t>
        <a:bodyPr/>
        <a:lstStyle/>
        <a:p>
          <a:endParaRPr lang="en-US"/>
        </a:p>
      </dgm:t>
    </dgm:pt>
    <dgm:pt modelId="{61859F45-00D4-4E33-984E-E41F5C768E13}" type="sibTrans" cxnId="{49B2B55B-A07E-4E37-9B89-1FD9CCE8DCE4}">
      <dgm:prSet/>
      <dgm:spPr/>
      <dgm:t>
        <a:bodyPr/>
        <a:lstStyle/>
        <a:p>
          <a:endParaRPr lang="en-US"/>
        </a:p>
      </dgm:t>
    </dgm:pt>
    <dgm:pt modelId="{CD397FAC-0E89-4EA7-B2AC-3595D0AC3D2E}">
      <dgm:prSet/>
      <dgm:spPr/>
      <dgm:t>
        <a:bodyPr/>
        <a:lstStyle/>
        <a:p>
          <a:r>
            <a:rPr lang="en-US"/>
            <a:t>Each node validates transactions independently, reducing risks of a single point of failure.</a:t>
          </a:r>
        </a:p>
      </dgm:t>
    </dgm:pt>
    <dgm:pt modelId="{DD9B9FEC-7FBB-4478-B56C-407D19858942}" type="parTrans" cxnId="{98A9D8B6-5480-4966-B9B7-57153F73B5EE}">
      <dgm:prSet/>
      <dgm:spPr/>
      <dgm:t>
        <a:bodyPr/>
        <a:lstStyle/>
        <a:p>
          <a:endParaRPr lang="en-US"/>
        </a:p>
      </dgm:t>
    </dgm:pt>
    <dgm:pt modelId="{5C889AC1-822C-4011-9D6C-E69A10447885}" type="sibTrans" cxnId="{98A9D8B6-5480-4966-B9B7-57153F73B5EE}">
      <dgm:prSet/>
      <dgm:spPr/>
      <dgm:t>
        <a:bodyPr/>
        <a:lstStyle/>
        <a:p>
          <a:endParaRPr lang="en-US"/>
        </a:p>
      </dgm:t>
    </dgm:pt>
    <dgm:pt modelId="{E215AD94-3A67-4116-8B2C-9E8ADFCD6433}">
      <dgm:prSet/>
      <dgm:spPr/>
      <dgm:t>
        <a:bodyPr/>
        <a:lstStyle/>
        <a:p>
          <a:r>
            <a:rPr lang="en-US" b="1"/>
            <a:t>Immutability</a:t>
          </a:r>
          <a:r>
            <a:rPr lang="en-US"/>
            <a:t>:</a:t>
          </a:r>
        </a:p>
      </dgm:t>
    </dgm:pt>
    <dgm:pt modelId="{BBABEB40-8962-491F-BCF3-9B95A7AF09A8}" type="parTrans" cxnId="{058E7C2C-A94C-4565-98B0-82460AF490B3}">
      <dgm:prSet/>
      <dgm:spPr/>
      <dgm:t>
        <a:bodyPr/>
        <a:lstStyle/>
        <a:p>
          <a:endParaRPr lang="en-US"/>
        </a:p>
      </dgm:t>
    </dgm:pt>
    <dgm:pt modelId="{9D46B815-1327-43AC-9C40-19096C798F43}" type="sibTrans" cxnId="{058E7C2C-A94C-4565-98B0-82460AF490B3}">
      <dgm:prSet/>
      <dgm:spPr/>
      <dgm:t>
        <a:bodyPr/>
        <a:lstStyle/>
        <a:p>
          <a:endParaRPr lang="en-US"/>
        </a:p>
      </dgm:t>
    </dgm:pt>
    <dgm:pt modelId="{D0DB32B7-3B34-4D80-A711-2A3EC141B807}">
      <dgm:prSet/>
      <dgm:spPr/>
      <dgm:t>
        <a:bodyPr/>
        <a:lstStyle/>
        <a:p>
          <a:r>
            <a:rPr lang="en-US"/>
            <a:t>Once recorded, data cannot be changed or deleted.</a:t>
          </a:r>
        </a:p>
      </dgm:t>
    </dgm:pt>
    <dgm:pt modelId="{EBB4C1BF-F4A0-4FB4-BB65-3788567D4FBB}" type="parTrans" cxnId="{D6BCC7A9-5B16-4C66-AC64-0F2FED2A3ED5}">
      <dgm:prSet/>
      <dgm:spPr/>
      <dgm:t>
        <a:bodyPr/>
        <a:lstStyle/>
        <a:p>
          <a:endParaRPr lang="en-US"/>
        </a:p>
      </dgm:t>
    </dgm:pt>
    <dgm:pt modelId="{8CA93D23-2CC2-4792-8D94-8C8F2371530B}" type="sibTrans" cxnId="{D6BCC7A9-5B16-4C66-AC64-0F2FED2A3ED5}">
      <dgm:prSet/>
      <dgm:spPr/>
      <dgm:t>
        <a:bodyPr/>
        <a:lstStyle/>
        <a:p>
          <a:endParaRPr lang="en-US"/>
        </a:p>
      </dgm:t>
    </dgm:pt>
    <dgm:pt modelId="{534B91C4-85C1-4476-8B01-743401CCFBAA}">
      <dgm:prSet/>
      <dgm:spPr/>
      <dgm:t>
        <a:bodyPr/>
        <a:lstStyle/>
        <a:p>
          <a:r>
            <a:rPr lang="en-US"/>
            <a:t>Blocks are linked using cryptographic hashes, ensuring tamper-proof records.</a:t>
          </a:r>
        </a:p>
      </dgm:t>
    </dgm:pt>
    <dgm:pt modelId="{E2741461-89F3-4A59-B605-C3B4962E1616}" type="parTrans" cxnId="{2FF05B10-31AC-4CCD-A44A-4A4E6BE2CEF0}">
      <dgm:prSet/>
      <dgm:spPr/>
      <dgm:t>
        <a:bodyPr/>
        <a:lstStyle/>
        <a:p>
          <a:endParaRPr lang="en-US"/>
        </a:p>
      </dgm:t>
    </dgm:pt>
    <dgm:pt modelId="{A3B741A9-17FE-41C9-8EBD-6233D96B355D}" type="sibTrans" cxnId="{2FF05B10-31AC-4CCD-A44A-4A4E6BE2CEF0}">
      <dgm:prSet/>
      <dgm:spPr/>
      <dgm:t>
        <a:bodyPr/>
        <a:lstStyle/>
        <a:p>
          <a:endParaRPr lang="en-US"/>
        </a:p>
      </dgm:t>
    </dgm:pt>
    <dgm:pt modelId="{C816C72A-24F6-47D3-9E66-37047D195536}">
      <dgm:prSet/>
      <dgm:spPr/>
      <dgm:t>
        <a:bodyPr/>
        <a:lstStyle/>
        <a:p>
          <a:r>
            <a:rPr lang="en-US" b="1"/>
            <a:t>Consensus Mechanisms</a:t>
          </a:r>
          <a:r>
            <a:rPr lang="en-US"/>
            <a:t>:</a:t>
          </a:r>
        </a:p>
      </dgm:t>
    </dgm:pt>
    <dgm:pt modelId="{0695EACF-0BF9-4282-88F4-5057BA1647FD}" type="parTrans" cxnId="{C90ECF20-8F82-4151-8BAF-D46A7E408302}">
      <dgm:prSet/>
      <dgm:spPr/>
      <dgm:t>
        <a:bodyPr/>
        <a:lstStyle/>
        <a:p>
          <a:endParaRPr lang="en-US"/>
        </a:p>
      </dgm:t>
    </dgm:pt>
    <dgm:pt modelId="{23E4D038-CBA3-4206-A2F7-057EBAE7EE7A}" type="sibTrans" cxnId="{C90ECF20-8F82-4151-8BAF-D46A7E408302}">
      <dgm:prSet/>
      <dgm:spPr/>
      <dgm:t>
        <a:bodyPr/>
        <a:lstStyle/>
        <a:p>
          <a:endParaRPr lang="en-US"/>
        </a:p>
      </dgm:t>
    </dgm:pt>
    <dgm:pt modelId="{35BA10F3-DBDF-4DE0-BAD5-4AF3E7D76E51}">
      <dgm:prSet/>
      <dgm:spPr/>
      <dgm:t>
        <a:bodyPr/>
        <a:lstStyle/>
        <a:p>
          <a:r>
            <a:rPr lang="en-US"/>
            <a:t>Uses algorithms like Proof of Work (PoW) or Proof of Stake (PoS) to validate transactions.</a:t>
          </a:r>
        </a:p>
      </dgm:t>
    </dgm:pt>
    <dgm:pt modelId="{A59E2C28-C425-4C3E-BA95-9974D6633C58}" type="parTrans" cxnId="{0EB6CFB1-7D61-403B-98D5-5C48AF52B5D8}">
      <dgm:prSet/>
      <dgm:spPr/>
      <dgm:t>
        <a:bodyPr/>
        <a:lstStyle/>
        <a:p>
          <a:endParaRPr lang="en-US"/>
        </a:p>
      </dgm:t>
    </dgm:pt>
    <dgm:pt modelId="{B9AC797F-F9CB-49D8-A601-DE5107FFA6EB}" type="sibTrans" cxnId="{0EB6CFB1-7D61-403B-98D5-5C48AF52B5D8}">
      <dgm:prSet/>
      <dgm:spPr/>
      <dgm:t>
        <a:bodyPr/>
        <a:lstStyle/>
        <a:p>
          <a:endParaRPr lang="en-US"/>
        </a:p>
      </dgm:t>
    </dgm:pt>
    <dgm:pt modelId="{EDAC7919-412F-42D4-9466-C3AA85F7F5B6}">
      <dgm:prSet/>
      <dgm:spPr/>
      <dgm:t>
        <a:bodyPr/>
        <a:lstStyle/>
        <a:p>
          <a:r>
            <a:rPr lang="en-US"/>
            <a:t>Ensures agreement on the state of the network without a central authority.</a:t>
          </a:r>
        </a:p>
      </dgm:t>
    </dgm:pt>
    <dgm:pt modelId="{F2162A31-FD1C-4C71-804C-6669F70C6B4D}" type="parTrans" cxnId="{9AD55439-EE89-402D-94E2-0950812E6430}">
      <dgm:prSet/>
      <dgm:spPr/>
      <dgm:t>
        <a:bodyPr/>
        <a:lstStyle/>
        <a:p>
          <a:endParaRPr lang="en-US"/>
        </a:p>
      </dgm:t>
    </dgm:pt>
    <dgm:pt modelId="{AF11A45C-2137-4784-80A5-164D387D52B0}" type="sibTrans" cxnId="{9AD55439-EE89-402D-94E2-0950812E6430}">
      <dgm:prSet/>
      <dgm:spPr/>
      <dgm:t>
        <a:bodyPr/>
        <a:lstStyle/>
        <a:p>
          <a:endParaRPr lang="en-US"/>
        </a:p>
      </dgm:t>
    </dgm:pt>
    <dgm:pt modelId="{8805A949-A24A-47FC-B33E-D38D3392FE40}">
      <dgm:prSet/>
      <dgm:spPr/>
      <dgm:t>
        <a:bodyPr/>
        <a:lstStyle/>
        <a:p>
          <a:r>
            <a:rPr lang="en-US" b="1"/>
            <a:t>Transparency &amp; Security</a:t>
          </a:r>
          <a:r>
            <a:rPr lang="en-US"/>
            <a:t>:</a:t>
          </a:r>
        </a:p>
      </dgm:t>
    </dgm:pt>
    <dgm:pt modelId="{91BC8C07-1EF1-4E49-9893-F68CF15885A6}" type="parTrans" cxnId="{5A3E8426-A411-439B-854B-FBE7F49CB891}">
      <dgm:prSet/>
      <dgm:spPr/>
      <dgm:t>
        <a:bodyPr/>
        <a:lstStyle/>
        <a:p>
          <a:endParaRPr lang="en-US"/>
        </a:p>
      </dgm:t>
    </dgm:pt>
    <dgm:pt modelId="{894AE939-C601-490B-96CA-E9874B3A424B}" type="sibTrans" cxnId="{5A3E8426-A411-439B-854B-FBE7F49CB891}">
      <dgm:prSet/>
      <dgm:spPr/>
      <dgm:t>
        <a:bodyPr/>
        <a:lstStyle/>
        <a:p>
          <a:endParaRPr lang="en-US"/>
        </a:p>
      </dgm:t>
    </dgm:pt>
    <dgm:pt modelId="{4F572C8D-7AD2-40B3-BF66-FBC5472B0B08}">
      <dgm:prSet/>
      <dgm:spPr/>
      <dgm:t>
        <a:bodyPr/>
        <a:lstStyle/>
        <a:p>
          <a:r>
            <a:rPr lang="en-US"/>
            <a:t>Transactions are visible to all participants while maintaining pseudonymity.</a:t>
          </a:r>
        </a:p>
      </dgm:t>
    </dgm:pt>
    <dgm:pt modelId="{646DA1B6-4E1D-44C2-941D-4799BE75DF99}" type="parTrans" cxnId="{537C41C1-4534-4881-8A1F-3F6DD310BB5A}">
      <dgm:prSet/>
      <dgm:spPr/>
      <dgm:t>
        <a:bodyPr/>
        <a:lstStyle/>
        <a:p>
          <a:endParaRPr lang="en-US"/>
        </a:p>
      </dgm:t>
    </dgm:pt>
    <dgm:pt modelId="{AB532466-3FF2-4269-BB0B-7181170AED87}" type="sibTrans" cxnId="{537C41C1-4534-4881-8A1F-3F6DD310BB5A}">
      <dgm:prSet/>
      <dgm:spPr/>
      <dgm:t>
        <a:bodyPr/>
        <a:lstStyle/>
        <a:p>
          <a:endParaRPr lang="en-US"/>
        </a:p>
      </dgm:t>
    </dgm:pt>
    <dgm:pt modelId="{CC4F5C89-67D7-454B-99B5-B69F29B1882C}">
      <dgm:prSet/>
      <dgm:spPr/>
      <dgm:t>
        <a:bodyPr/>
        <a:lstStyle/>
        <a:p>
          <a:r>
            <a:rPr lang="en-US"/>
            <a:t>Cryptography secures data integrity and privacy, preventing unauthorized changes.</a:t>
          </a:r>
        </a:p>
      </dgm:t>
    </dgm:pt>
    <dgm:pt modelId="{EBA77491-7007-4734-A3F8-AB5021C5033D}" type="parTrans" cxnId="{6CAC9BBD-650E-457B-943A-D9D1E2420274}">
      <dgm:prSet/>
      <dgm:spPr/>
      <dgm:t>
        <a:bodyPr/>
        <a:lstStyle/>
        <a:p>
          <a:endParaRPr lang="en-US"/>
        </a:p>
      </dgm:t>
    </dgm:pt>
    <dgm:pt modelId="{925D1AA7-D576-460E-A09A-2B8687920339}" type="sibTrans" cxnId="{6CAC9BBD-650E-457B-943A-D9D1E2420274}">
      <dgm:prSet/>
      <dgm:spPr/>
      <dgm:t>
        <a:bodyPr/>
        <a:lstStyle/>
        <a:p>
          <a:endParaRPr lang="en-US"/>
        </a:p>
      </dgm:t>
    </dgm:pt>
    <dgm:pt modelId="{AD856EFE-E403-4A70-BA06-166EBB203EFB}">
      <dgm:prSet/>
      <dgm:spPr/>
      <dgm:t>
        <a:bodyPr/>
        <a:lstStyle/>
        <a:p>
          <a:r>
            <a:rPr lang="en-US" b="1"/>
            <a:t>Distributed Ledger Technology (DLT)</a:t>
          </a:r>
          <a:r>
            <a:rPr lang="en-US"/>
            <a:t>:</a:t>
          </a:r>
        </a:p>
      </dgm:t>
    </dgm:pt>
    <dgm:pt modelId="{AB03CA2B-8B7F-4F27-9197-FAB693D4ABD6}" type="parTrans" cxnId="{449FA0B9-4EFA-4983-9234-C4CAD763FCF1}">
      <dgm:prSet/>
      <dgm:spPr/>
      <dgm:t>
        <a:bodyPr/>
        <a:lstStyle/>
        <a:p>
          <a:endParaRPr lang="en-US"/>
        </a:p>
      </dgm:t>
    </dgm:pt>
    <dgm:pt modelId="{1A07CCF1-5E27-4F17-9EC5-0F84B9207B6E}" type="sibTrans" cxnId="{449FA0B9-4EFA-4983-9234-C4CAD763FCF1}">
      <dgm:prSet/>
      <dgm:spPr/>
      <dgm:t>
        <a:bodyPr/>
        <a:lstStyle/>
        <a:p>
          <a:endParaRPr lang="en-US"/>
        </a:p>
      </dgm:t>
    </dgm:pt>
    <dgm:pt modelId="{D65DE57E-BDD6-40AB-89D1-FED77862D13A}">
      <dgm:prSet/>
      <dgm:spPr/>
      <dgm:t>
        <a:bodyPr/>
        <a:lstStyle/>
        <a:p>
          <a:r>
            <a:rPr lang="en-US"/>
            <a:t>The database is replicated across all nodes, ensuring real-time synchronization and consistency.</a:t>
          </a:r>
        </a:p>
      </dgm:t>
    </dgm:pt>
    <dgm:pt modelId="{6FC3919A-CBF1-4842-95B8-7133030C7783}" type="parTrans" cxnId="{C418CA73-8877-4506-A2D9-EC6F69A02F80}">
      <dgm:prSet/>
      <dgm:spPr/>
      <dgm:t>
        <a:bodyPr/>
        <a:lstStyle/>
        <a:p>
          <a:endParaRPr lang="en-US"/>
        </a:p>
      </dgm:t>
    </dgm:pt>
    <dgm:pt modelId="{EB9784D9-BB45-4395-AE44-AB4C8D7922B4}" type="sibTrans" cxnId="{C418CA73-8877-4506-A2D9-EC6F69A02F80}">
      <dgm:prSet/>
      <dgm:spPr/>
      <dgm:t>
        <a:bodyPr/>
        <a:lstStyle/>
        <a:p>
          <a:endParaRPr lang="en-US"/>
        </a:p>
      </dgm:t>
    </dgm:pt>
    <dgm:pt modelId="{2AA19542-5042-48A7-919C-B7DD36706F8F}">
      <dgm:prSet/>
      <dgm:spPr/>
      <dgm:t>
        <a:bodyPr/>
        <a:lstStyle/>
        <a:p>
          <a:r>
            <a:rPr lang="en-US"/>
            <a:t>Reduces reliance on a single authority.</a:t>
          </a:r>
        </a:p>
      </dgm:t>
    </dgm:pt>
    <dgm:pt modelId="{8580FDA3-DFE5-4A0A-A319-0D0BE463D193}" type="parTrans" cxnId="{666E6DE9-660E-4A4C-9BFC-493C4300A61D}">
      <dgm:prSet/>
      <dgm:spPr/>
      <dgm:t>
        <a:bodyPr/>
        <a:lstStyle/>
        <a:p>
          <a:endParaRPr lang="en-US"/>
        </a:p>
      </dgm:t>
    </dgm:pt>
    <dgm:pt modelId="{15BAF9C6-74F4-457A-8E62-FE59BED1608B}" type="sibTrans" cxnId="{666E6DE9-660E-4A4C-9BFC-493C4300A61D}">
      <dgm:prSet/>
      <dgm:spPr/>
      <dgm:t>
        <a:bodyPr/>
        <a:lstStyle/>
        <a:p>
          <a:endParaRPr lang="en-US"/>
        </a:p>
      </dgm:t>
    </dgm:pt>
    <dgm:pt modelId="{81FAE2BE-1971-41E4-ABF0-3356FE1F60D1}">
      <dgm:prSet/>
      <dgm:spPr/>
      <dgm:t>
        <a:bodyPr/>
        <a:lstStyle/>
        <a:p>
          <a:r>
            <a:rPr lang="en-US" b="1"/>
            <a:t>Cryptographic Security</a:t>
          </a:r>
          <a:r>
            <a:rPr lang="en-US"/>
            <a:t>:</a:t>
          </a:r>
        </a:p>
      </dgm:t>
    </dgm:pt>
    <dgm:pt modelId="{F37D4C78-29ED-4351-86F0-1D1CEC015769}" type="parTrans" cxnId="{06980829-97FF-460F-982E-F153405D71B2}">
      <dgm:prSet/>
      <dgm:spPr/>
      <dgm:t>
        <a:bodyPr/>
        <a:lstStyle/>
        <a:p>
          <a:endParaRPr lang="en-US"/>
        </a:p>
      </dgm:t>
    </dgm:pt>
    <dgm:pt modelId="{B3FDB939-82DD-4424-B48C-C16CAD393E9F}" type="sibTrans" cxnId="{06980829-97FF-460F-982E-F153405D71B2}">
      <dgm:prSet/>
      <dgm:spPr/>
      <dgm:t>
        <a:bodyPr/>
        <a:lstStyle/>
        <a:p>
          <a:endParaRPr lang="en-US"/>
        </a:p>
      </dgm:t>
    </dgm:pt>
    <dgm:pt modelId="{F9670E92-C71D-4999-9FCC-EE5A6FFA204B}">
      <dgm:prSet/>
      <dgm:spPr/>
      <dgm:t>
        <a:bodyPr/>
        <a:lstStyle/>
        <a:p>
          <a:r>
            <a:rPr lang="en-US"/>
            <a:t>Public and private keys secure transactions and control access.</a:t>
          </a:r>
        </a:p>
      </dgm:t>
    </dgm:pt>
    <dgm:pt modelId="{47EF01B0-052D-446D-ABAE-CE0CFCFCCCA4}" type="parTrans" cxnId="{A02FB95B-80EF-4D96-8FD6-879144DE1994}">
      <dgm:prSet/>
      <dgm:spPr/>
      <dgm:t>
        <a:bodyPr/>
        <a:lstStyle/>
        <a:p>
          <a:endParaRPr lang="en-US"/>
        </a:p>
      </dgm:t>
    </dgm:pt>
    <dgm:pt modelId="{A5943B03-A343-4DEC-A577-C49C1C371EF0}" type="sibTrans" cxnId="{A02FB95B-80EF-4D96-8FD6-879144DE1994}">
      <dgm:prSet/>
      <dgm:spPr/>
      <dgm:t>
        <a:bodyPr/>
        <a:lstStyle/>
        <a:p>
          <a:endParaRPr lang="en-US"/>
        </a:p>
      </dgm:t>
    </dgm:pt>
    <dgm:pt modelId="{3B7B20EB-8B25-41A5-BDC2-8329DF881AD1}">
      <dgm:prSet/>
      <dgm:spPr/>
      <dgm:t>
        <a:bodyPr/>
        <a:lstStyle/>
        <a:p>
          <a:r>
            <a:rPr lang="en-US"/>
            <a:t>Protects data from unauthorized access and manipulation.</a:t>
          </a:r>
        </a:p>
      </dgm:t>
    </dgm:pt>
    <dgm:pt modelId="{96AD3A52-8791-477E-8505-703658FDA5C9}" type="parTrans" cxnId="{EBEC505F-5417-4B20-A8A8-54BE1B316289}">
      <dgm:prSet/>
      <dgm:spPr/>
      <dgm:t>
        <a:bodyPr/>
        <a:lstStyle/>
        <a:p>
          <a:endParaRPr lang="en-US"/>
        </a:p>
      </dgm:t>
    </dgm:pt>
    <dgm:pt modelId="{6B986CE4-548E-4E97-8CC5-3D971294F345}" type="sibTrans" cxnId="{EBEC505F-5417-4B20-A8A8-54BE1B316289}">
      <dgm:prSet/>
      <dgm:spPr/>
      <dgm:t>
        <a:bodyPr/>
        <a:lstStyle/>
        <a:p>
          <a:endParaRPr lang="en-US"/>
        </a:p>
      </dgm:t>
    </dgm:pt>
    <dgm:pt modelId="{64999414-6010-4312-A2B8-E98DE01DEE97}">
      <dgm:prSet/>
      <dgm:spPr/>
      <dgm:t>
        <a:bodyPr/>
        <a:lstStyle/>
        <a:p>
          <a:r>
            <a:rPr lang="en-US" b="1"/>
            <a:t>Smart Contracts</a:t>
          </a:r>
          <a:r>
            <a:rPr lang="en-US"/>
            <a:t>:</a:t>
          </a:r>
        </a:p>
      </dgm:t>
    </dgm:pt>
    <dgm:pt modelId="{656C5617-93CD-485D-AC70-98D81C5617BA}" type="parTrans" cxnId="{9068D888-B206-4608-B5DE-A78D91EC6981}">
      <dgm:prSet/>
      <dgm:spPr/>
      <dgm:t>
        <a:bodyPr/>
        <a:lstStyle/>
        <a:p>
          <a:endParaRPr lang="en-US"/>
        </a:p>
      </dgm:t>
    </dgm:pt>
    <dgm:pt modelId="{6CCA62F9-7597-4092-9B38-08C7148BD451}" type="sibTrans" cxnId="{9068D888-B206-4608-B5DE-A78D91EC6981}">
      <dgm:prSet/>
      <dgm:spPr/>
      <dgm:t>
        <a:bodyPr/>
        <a:lstStyle/>
        <a:p>
          <a:endParaRPr lang="en-US"/>
        </a:p>
      </dgm:t>
    </dgm:pt>
    <dgm:pt modelId="{F311E12B-7309-46E4-ACAA-5FCC6EF3C2AA}">
      <dgm:prSet/>
      <dgm:spPr/>
      <dgm:t>
        <a:bodyPr/>
        <a:lstStyle/>
        <a:p>
          <a:r>
            <a:rPr lang="en-US"/>
            <a:t>Self-executing contracts that automatically enforce terms when conditions are met.</a:t>
          </a:r>
        </a:p>
      </dgm:t>
    </dgm:pt>
    <dgm:pt modelId="{6778D41C-620F-49BB-BA32-E379523ECBFB}" type="parTrans" cxnId="{67CADAB0-1A55-441A-BA6F-73F7DCCA9979}">
      <dgm:prSet/>
      <dgm:spPr/>
      <dgm:t>
        <a:bodyPr/>
        <a:lstStyle/>
        <a:p>
          <a:endParaRPr lang="en-US"/>
        </a:p>
      </dgm:t>
    </dgm:pt>
    <dgm:pt modelId="{67A2F79C-B395-45C9-832F-B4EE645A387A}" type="sibTrans" cxnId="{67CADAB0-1A55-441A-BA6F-73F7DCCA9979}">
      <dgm:prSet/>
      <dgm:spPr/>
      <dgm:t>
        <a:bodyPr/>
        <a:lstStyle/>
        <a:p>
          <a:endParaRPr lang="en-US"/>
        </a:p>
      </dgm:t>
    </dgm:pt>
    <dgm:pt modelId="{5B77365E-CEA7-42F8-90C3-8B15DAD2891F}">
      <dgm:prSet/>
      <dgm:spPr/>
      <dgm:t>
        <a:bodyPr/>
        <a:lstStyle/>
        <a:p>
          <a:r>
            <a:rPr lang="en-US"/>
            <a:t>Eliminates intermediaries, reducing costs and enhancing efficiency.</a:t>
          </a:r>
        </a:p>
      </dgm:t>
    </dgm:pt>
    <dgm:pt modelId="{07B9CB32-7173-4188-92B9-4D4B913AD437}" type="parTrans" cxnId="{7D3B06A5-59A3-40D6-BD80-7327115CAACF}">
      <dgm:prSet/>
      <dgm:spPr/>
      <dgm:t>
        <a:bodyPr/>
        <a:lstStyle/>
        <a:p>
          <a:endParaRPr lang="en-US"/>
        </a:p>
      </dgm:t>
    </dgm:pt>
    <dgm:pt modelId="{95442AA6-0029-43CF-A34A-BC19980E9CB7}" type="sibTrans" cxnId="{7D3B06A5-59A3-40D6-BD80-7327115CAACF}">
      <dgm:prSet/>
      <dgm:spPr/>
      <dgm:t>
        <a:bodyPr/>
        <a:lstStyle/>
        <a:p>
          <a:endParaRPr lang="en-US"/>
        </a:p>
      </dgm:t>
    </dgm:pt>
    <dgm:pt modelId="{1152EF8F-9DC6-4FB7-95C2-725A73A62F53}">
      <dgm:prSet/>
      <dgm:spPr/>
      <dgm:t>
        <a:bodyPr/>
        <a:lstStyle/>
        <a:p>
          <a:r>
            <a:rPr lang="en-US" b="1"/>
            <a:t>Scalability Challenges</a:t>
          </a:r>
          <a:r>
            <a:rPr lang="en-US"/>
            <a:t>:</a:t>
          </a:r>
        </a:p>
      </dgm:t>
    </dgm:pt>
    <dgm:pt modelId="{62D4E0F1-EDB6-457C-9DC5-4E1784DDEEE9}" type="parTrans" cxnId="{33A87D80-0A27-42C9-84A5-CDC2327F9522}">
      <dgm:prSet/>
      <dgm:spPr/>
      <dgm:t>
        <a:bodyPr/>
        <a:lstStyle/>
        <a:p>
          <a:endParaRPr lang="en-US"/>
        </a:p>
      </dgm:t>
    </dgm:pt>
    <dgm:pt modelId="{1D8FFE63-43AC-42E2-A908-58C4EAD5AEA5}" type="sibTrans" cxnId="{33A87D80-0A27-42C9-84A5-CDC2327F9522}">
      <dgm:prSet/>
      <dgm:spPr/>
      <dgm:t>
        <a:bodyPr/>
        <a:lstStyle/>
        <a:p>
          <a:endParaRPr lang="en-US"/>
        </a:p>
      </dgm:t>
    </dgm:pt>
    <dgm:pt modelId="{93CA3918-D287-4239-A019-632DD7EA36AC}">
      <dgm:prSet/>
      <dgm:spPr/>
      <dgm:t>
        <a:bodyPr/>
        <a:lstStyle/>
        <a:p>
          <a:r>
            <a:rPr lang="en-US"/>
            <a:t>Public blockchains can become slow as transactions increase due to computational requirements.</a:t>
          </a:r>
        </a:p>
      </dgm:t>
    </dgm:pt>
    <dgm:pt modelId="{6898A774-588C-4139-86C3-67D39413E9EC}" type="parTrans" cxnId="{7CA24288-D46C-485D-9612-6A99DC338DDB}">
      <dgm:prSet/>
      <dgm:spPr/>
      <dgm:t>
        <a:bodyPr/>
        <a:lstStyle/>
        <a:p>
          <a:endParaRPr lang="en-US"/>
        </a:p>
      </dgm:t>
    </dgm:pt>
    <dgm:pt modelId="{64B8A821-1DD0-4716-B617-58AFFB6F33E5}" type="sibTrans" cxnId="{7CA24288-D46C-485D-9612-6A99DC338DDB}">
      <dgm:prSet/>
      <dgm:spPr/>
      <dgm:t>
        <a:bodyPr/>
        <a:lstStyle/>
        <a:p>
          <a:endParaRPr lang="en-US"/>
        </a:p>
      </dgm:t>
    </dgm:pt>
    <dgm:pt modelId="{BD772DA4-AA0B-461C-9D8B-0BA436D36F0E}">
      <dgm:prSet/>
      <dgm:spPr/>
      <dgm:t>
        <a:bodyPr/>
        <a:lstStyle/>
        <a:p>
          <a:r>
            <a:rPr lang="en-US"/>
            <a:t>Solutions like sharding and Layer 2 technologies aim to address scalability issues.</a:t>
          </a:r>
        </a:p>
      </dgm:t>
    </dgm:pt>
    <dgm:pt modelId="{26725CEE-BD42-4918-9DF5-1D1F0BB42509}" type="parTrans" cxnId="{9E819A8F-541B-4D04-9BAE-9BC1B03A850E}">
      <dgm:prSet/>
      <dgm:spPr/>
      <dgm:t>
        <a:bodyPr/>
        <a:lstStyle/>
        <a:p>
          <a:endParaRPr lang="en-US"/>
        </a:p>
      </dgm:t>
    </dgm:pt>
    <dgm:pt modelId="{4E9AA2D9-ED9D-45C4-92E4-B23634D60EDA}" type="sibTrans" cxnId="{9E819A8F-541B-4D04-9BAE-9BC1B03A850E}">
      <dgm:prSet/>
      <dgm:spPr/>
      <dgm:t>
        <a:bodyPr/>
        <a:lstStyle/>
        <a:p>
          <a:endParaRPr lang="en-US"/>
        </a:p>
      </dgm:t>
    </dgm:pt>
    <dgm:pt modelId="{7BB274B4-3D17-4887-BE03-56B283D7D01D}">
      <dgm:prSet/>
      <dgm:spPr/>
      <dgm:t>
        <a:bodyPr/>
        <a:lstStyle/>
        <a:p>
          <a:r>
            <a:rPr lang="en-US" b="1"/>
            <a:t>Anonymity &amp; Privacy</a:t>
          </a:r>
          <a:r>
            <a:rPr lang="en-US"/>
            <a:t>:</a:t>
          </a:r>
        </a:p>
      </dgm:t>
    </dgm:pt>
    <dgm:pt modelId="{0986E8CB-9C45-4EE8-9C8C-171E1BBAFF9C}" type="parTrans" cxnId="{C564E7AA-C99A-4903-973F-455977F29C58}">
      <dgm:prSet/>
      <dgm:spPr/>
      <dgm:t>
        <a:bodyPr/>
        <a:lstStyle/>
        <a:p>
          <a:endParaRPr lang="en-US"/>
        </a:p>
      </dgm:t>
    </dgm:pt>
    <dgm:pt modelId="{054338DB-88FE-487A-945B-ABA4EF03D693}" type="sibTrans" cxnId="{C564E7AA-C99A-4903-973F-455977F29C58}">
      <dgm:prSet/>
      <dgm:spPr/>
      <dgm:t>
        <a:bodyPr/>
        <a:lstStyle/>
        <a:p>
          <a:endParaRPr lang="en-US"/>
        </a:p>
      </dgm:t>
    </dgm:pt>
    <dgm:pt modelId="{DDA20233-C5D7-486F-ABFE-879CD2FF3B27}">
      <dgm:prSet/>
      <dgm:spPr/>
      <dgm:t>
        <a:bodyPr/>
        <a:lstStyle/>
        <a:p>
          <a:r>
            <a:rPr lang="en-US"/>
            <a:t>Participants remain anonymous using pseudonyms or cryptographic addresses.</a:t>
          </a:r>
        </a:p>
      </dgm:t>
    </dgm:pt>
    <dgm:pt modelId="{E2D6A527-708B-4E0A-BA53-92EBE60A6E8D}" type="parTrans" cxnId="{6131A366-6D59-4353-9554-81F5E178E602}">
      <dgm:prSet/>
      <dgm:spPr/>
      <dgm:t>
        <a:bodyPr/>
        <a:lstStyle/>
        <a:p>
          <a:endParaRPr lang="en-US"/>
        </a:p>
      </dgm:t>
    </dgm:pt>
    <dgm:pt modelId="{25F93AF7-D1A0-491E-8437-0618B37FB715}" type="sibTrans" cxnId="{6131A366-6D59-4353-9554-81F5E178E602}">
      <dgm:prSet/>
      <dgm:spPr/>
      <dgm:t>
        <a:bodyPr/>
        <a:lstStyle/>
        <a:p>
          <a:endParaRPr lang="en-US"/>
        </a:p>
      </dgm:t>
    </dgm:pt>
    <dgm:pt modelId="{BDBCCE75-D30F-4297-9F83-166F1CD4AA2B}">
      <dgm:prSet/>
      <dgm:spPr/>
      <dgm:t>
        <a:bodyPr/>
        <a:lstStyle/>
        <a:p>
          <a:r>
            <a:rPr lang="en-US"/>
            <a:t>Privacy-focused blockchains offer enhanced privacy features.</a:t>
          </a:r>
        </a:p>
      </dgm:t>
    </dgm:pt>
    <dgm:pt modelId="{15697A83-C94F-4F6E-BF17-88D5F556C7A2}" type="parTrans" cxnId="{4A22A417-346E-4709-8EFB-DD7C4ACC29A3}">
      <dgm:prSet/>
      <dgm:spPr/>
      <dgm:t>
        <a:bodyPr/>
        <a:lstStyle/>
        <a:p>
          <a:endParaRPr lang="en-US"/>
        </a:p>
      </dgm:t>
    </dgm:pt>
    <dgm:pt modelId="{C4AAF409-8A04-4545-BF77-D72FB21A2BEE}" type="sibTrans" cxnId="{4A22A417-346E-4709-8EFB-DD7C4ACC29A3}">
      <dgm:prSet/>
      <dgm:spPr/>
      <dgm:t>
        <a:bodyPr/>
        <a:lstStyle/>
        <a:p>
          <a:endParaRPr lang="en-US"/>
        </a:p>
      </dgm:t>
    </dgm:pt>
    <dgm:pt modelId="{6E488901-8A84-4530-B9F0-16204036BAF0}" type="pres">
      <dgm:prSet presAssocID="{A02FA638-3030-412C-9331-960CC2833C62}" presName="diagram" presStyleCnt="0">
        <dgm:presLayoutVars>
          <dgm:dir/>
          <dgm:resizeHandles val="exact"/>
        </dgm:presLayoutVars>
      </dgm:prSet>
      <dgm:spPr/>
    </dgm:pt>
    <dgm:pt modelId="{36750469-77A5-45D7-BFB5-8DB1FCED1C42}" type="pres">
      <dgm:prSet presAssocID="{DCD5F484-C5C7-494B-98FE-D197AAD8808F}" presName="node" presStyleLbl="node1" presStyleIdx="0" presStyleCnt="9">
        <dgm:presLayoutVars>
          <dgm:bulletEnabled val="1"/>
        </dgm:presLayoutVars>
      </dgm:prSet>
      <dgm:spPr/>
    </dgm:pt>
    <dgm:pt modelId="{8E19B4FD-955A-4D39-842B-1781677DF39E}" type="pres">
      <dgm:prSet presAssocID="{98CD0282-DA8C-4D9F-9BB6-90902DA739EF}" presName="sibTrans" presStyleCnt="0"/>
      <dgm:spPr/>
    </dgm:pt>
    <dgm:pt modelId="{6A4045D1-9A0F-4A77-8724-927DFB3CF057}" type="pres">
      <dgm:prSet presAssocID="{E215AD94-3A67-4116-8B2C-9E8ADFCD6433}" presName="node" presStyleLbl="node1" presStyleIdx="1" presStyleCnt="9">
        <dgm:presLayoutVars>
          <dgm:bulletEnabled val="1"/>
        </dgm:presLayoutVars>
      </dgm:prSet>
      <dgm:spPr/>
    </dgm:pt>
    <dgm:pt modelId="{BA73DB12-5D58-4EB6-A0DB-7149D27E0FCE}" type="pres">
      <dgm:prSet presAssocID="{9D46B815-1327-43AC-9C40-19096C798F43}" presName="sibTrans" presStyleCnt="0"/>
      <dgm:spPr/>
    </dgm:pt>
    <dgm:pt modelId="{9EE60858-D623-46A6-B25A-A3B34B5FEBB9}" type="pres">
      <dgm:prSet presAssocID="{C816C72A-24F6-47D3-9E66-37047D195536}" presName="node" presStyleLbl="node1" presStyleIdx="2" presStyleCnt="9">
        <dgm:presLayoutVars>
          <dgm:bulletEnabled val="1"/>
        </dgm:presLayoutVars>
      </dgm:prSet>
      <dgm:spPr/>
    </dgm:pt>
    <dgm:pt modelId="{EA45B8E8-E89B-4A31-A554-ED160ACCE6A0}" type="pres">
      <dgm:prSet presAssocID="{23E4D038-CBA3-4206-A2F7-057EBAE7EE7A}" presName="sibTrans" presStyleCnt="0"/>
      <dgm:spPr/>
    </dgm:pt>
    <dgm:pt modelId="{09D722A7-EBC7-47FD-88AC-BB2ABDF71286}" type="pres">
      <dgm:prSet presAssocID="{8805A949-A24A-47FC-B33E-D38D3392FE40}" presName="node" presStyleLbl="node1" presStyleIdx="3" presStyleCnt="9">
        <dgm:presLayoutVars>
          <dgm:bulletEnabled val="1"/>
        </dgm:presLayoutVars>
      </dgm:prSet>
      <dgm:spPr/>
    </dgm:pt>
    <dgm:pt modelId="{8E338905-7D93-4175-8A39-D512A16C51A2}" type="pres">
      <dgm:prSet presAssocID="{894AE939-C601-490B-96CA-E9874B3A424B}" presName="sibTrans" presStyleCnt="0"/>
      <dgm:spPr/>
    </dgm:pt>
    <dgm:pt modelId="{88036DF9-0E70-49CB-B2B0-C32D4C628941}" type="pres">
      <dgm:prSet presAssocID="{AD856EFE-E403-4A70-BA06-166EBB203EFB}" presName="node" presStyleLbl="node1" presStyleIdx="4" presStyleCnt="9">
        <dgm:presLayoutVars>
          <dgm:bulletEnabled val="1"/>
        </dgm:presLayoutVars>
      </dgm:prSet>
      <dgm:spPr/>
    </dgm:pt>
    <dgm:pt modelId="{375EF273-A963-4D4B-B98E-972655E04520}" type="pres">
      <dgm:prSet presAssocID="{1A07CCF1-5E27-4F17-9EC5-0F84B9207B6E}" presName="sibTrans" presStyleCnt="0"/>
      <dgm:spPr/>
    </dgm:pt>
    <dgm:pt modelId="{023AE463-520D-40D5-854E-11F2C870A015}" type="pres">
      <dgm:prSet presAssocID="{81FAE2BE-1971-41E4-ABF0-3356FE1F60D1}" presName="node" presStyleLbl="node1" presStyleIdx="5" presStyleCnt="9">
        <dgm:presLayoutVars>
          <dgm:bulletEnabled val="1"/>
        </dgm:presLayoutVars>
      </dgm:prSet>
      <dgm:spPr/>
    </dgm:pt>
    <dgm:pt modelId="{24EE60DC-B2FB-4E0B-8757-D7EF97891080}" type="pres">
      <dgm:prSet presAssocID="{B3FDB939-82DD-4424-B48C-C16CAD393E9F}" presName="sibTrans" presStyleCnt="0"/>
      <dgm:spPr/>
    </dgm:pt>
    <dgm:pt modelId="{2F632A51-EE84-4A45-B479-90E9EFAD5C35}" type="pres">
      <dgm:prSet presAssocID="{64999414-6010-4312-A2B8-E98DE01DEE97}" presName="node" presStyleLbl="node1" presStyleIdx="6" presStyleCnt="9">
        <dgm:presLayoutVars>
          <dgm:bulletEnabled val="1"/>
        </dgm:presLayoutVars>
      </dgm:prSet>
      <dgm:spPr/>
    </dgm:pt>
    <dgm:pt modelId="{A95E6762-0B21-418C-AF11-C5B9BF098FBB}" type="pres">
      <dgm:prSet presAssocID="{6CCA62F9-7597-4092-9B38-08C7148BD451}" presName="sibTrans" presStyleCnt="0"/>
      <dgm:spPr/>
    </dgm:pt>
    <dgm:pt modelId="{9C2C7F04-CE13-45D0-94A3-774962B4FFB7}" type="pres">
      <dgm:prSet presAssocID="{1152EF8F-9DC6-4FB7-95C2-725A73A62F53}" presName="node" presStyleLbl="node1" presStyleIdx="7" presStyleCnt="9">
        <dgm:presLayoutVars>
          <dgm:bulletEnabled val="1"/>
        </dgm:presLayoutVars>
      </dgm:prSet>
      <dgm:spPr/>
    </dgm:pt>
    <dgm:pt modelId="{5903AB3E-43EB-4FAA-A1A5-E9F83DDDE7CD}" type="pres">
      <dgm:prSet presAssocID="{1D8FFE63-43AC-42E2-A908-58C4EAD5AEA5}" presName="sibTrans" presStyleCnt="0"/>
      <dgm:spPr/>
    </dgm:pt>
    <dgm:pt modelId="{DBE5EE07-3BDB-4AD3-B648-06B782979379}" type="pres">
      <dgm:prSet presAssocID="{7BB274B4-3D17-4887-BE03-56B283D7D01D}" presName="node" presStyleLbl="node1" presStyleIdx="8" presStyleCnt="9">
        <dgm:presLayoutVars>
          <dgm:bulletEnabled val="1"/>
        </dgm:presLayoutVars>
      </dgm:prSet>
      <dgm:spPr/>
    </dgm:pt>
  </dgm:ptLst>
  <dgm:cxnLst>
    <dgm:cxn modelId="{4BF8970C-A815-4A4E-A749-B946D2CF58EB}" type="presOf" srcId="{93CA3918-D287-4239-A019-632DD7EA36AC}" destId="{9C2C7F04-CE13-45D0-94A3-774962B4FFB7}" srcOrd="0" destOrd="1" presId="urn:microsoft.com/office/officeart/2005/8/layout/default"/>
    <dgm:cxn modelId="{FFEBEA0E-BDC9-48EE-A8C8-2C92BAA7F2F5}" type="presOf" srcId="{CC4F5C89-67D7-454B-99B5-B69F29B1882C}" destId="{09D722A7-EBC7-47FD-88AC-BB2ABDF71286}" srcOrd="0" destOrd="2" presId="urn:microsoft.com/office/officeart/2005/8/layout/default"/>
    <dgm:cxn modelId="{2FF05B10-31AC-4CCD-A44A-4A4E6BE2CEF0}" srcId="{E215AD94-3A67-4116-8B2C-9E8ADFCD6433}" destId="{534B91C4-85C1-4476-8B01-743401CCFBAA}" srcOrd="1" destOrd="0" parTransId="{E2741461-89F3-4A59-B605-C3B4962E1616}" sibTransId="{A3B741A9-17FE-41C9-8EBD-6233D96B355D}"/>
    <dgm:cxn modelId="{4AC3A012-35A9-4137-948A-2299CE199A61}" type="presOf" srcId="{C816C72A-24F6-47D3-9E66-37047D195536}" destId="{9EE60858-D623-46A6-B25A-A3B34B5FEBB9}" srcOrd="0" destOrd="0" presId="urn:microsoft.com/office/officeart/2005/8/layout/default"/>
    <dgm:cxn modelId="{07903E13-076C-492B-B943-66A55F56C287}" type="presOf" srcId="{F9670E92-C71D-4999-9FCC-EE5A6FFA204B}" destId="{023AE463-520D-40D5-854E-11F2C870A015}" srcOrd="0" destOrd="1" presId="urn:microsoft.com/office/officeart/2005/8/layout/default"/>
    <dgm:cxn modelId="{4A22A417-346E-4709-8EFB-DD7C4ACC29A3}" srcId="{7BB274B4-3D17-4887-BE03-56B283D7D01D}" destId="{BDBCCE75-D30F-4297-9F83-166F1CD4AA2B}" srcOrd="1" destOrd="0" parTransId="{15697A83-C94F-4F6E-BF17-88D5F556C7A2}" sibTransId="{C4AAF409-8A04-4545-BF77-D72FB21A2BEE}"/>
    <dgm:cxn modelId="{C90ECF20-8F82-4151-8BAF-D46A7E408302}" srcId="{A02FA638-3030-412C-9331-960CC2833C62}" destId="{C816C72A-24F6-47D3-9E66-37047D195536}" srcOrd="2" destOrd="0" parTransId="{0695EACF-0BF9-4282-88F4-5057BA1647FD}" sibTransId="{23E4D038-CBA3-4206-A2F7-057EBAE7EE7A}"/>
    <dgm:cxn modelId="{53FA2323-54E0-4999-BD61-FFE1C2EF9BF9}" type="presOf" srcId="{3B7B20EB-8B25-41A5-BDC2-8329DF881AD1}" destId="{023AE463-520D-40D5-854E-11F2C870A015}" srcOrd="0" destOrd="2" presId="urn:microsoft.com/office/officeart/2005/8/layout/default"/>
    <dgm:cxn modelId="{5A3E8426-A411-439B-854B-FBE7F49CB891}" srcId="{A02FA638-3030-412C-9331-960CC2833C62}" destId="{8805A949-A24A-47FC-B33E-D38D3392FE40}" srcOrd="3" destOrd="0" parTransId="{91BC8C07-1EF1-4E49-9893-F68CF15885A6}" sibTransId="{894AE939-C601-490B-96CA-E9874B3A424B}"/>
    <dgm:cxn modelId="{06980829-97FF-460F-982E-F153405D71B2}" srcId="{A02FA638-3030-412C-9331-960CC2833C62}" destId="{81FAE2BE-1971-41E4-ABF0-3356FE1F60D1}" srcOrd="5" destOrd="0" parTransId="{F37D4C78-29ED-4351-86F0-1D1CEC015769}" sibTransId="{B3FDB939-82DD-4424-B48C-C16CAD393E9F}"/>
    <dgm:cxn modelId="{058E7C2C-A94C-4565-98B0-82460AF490B3}" srcId="{A02FA638-3030-412C-9331-960CC2833C62}" destId="{E215AD94-3A67-4116-8B2C-9E8ADFCD6433}" srcOrd="1" destOrd="0" parTransId="{BBABEB40-8962-491F-BCF3-9B95A7AF09A8}" sibTransId="{9D46B815-1327-43AC-9C40-19096C798F43}"/>
    <dgm:cxn modelId="{9AD55439-EE89-402D-94E2-0950812E6430}" srcId="{C816C72A-24F6-47D3-9E66-37047D195536}" destId="{EDAC7919-412F-42D4-9466-C3AA85F7F5B6}" srcOrd="1" destOrd="0" parTransId="{F2162A31-FD1C-4C71-804C-6669F70C6B4D}" sibTransId="{AF11A45C-2137-4784-80A5-164D387D52B0}"/>
    <dgm:cxn modelId="{49B2B55B-A07E-4E37-9B89-1FD9CCE8DCE4}" srcId="{DCD5F484-C5C7-494B-98FE-D197AAD8808F}" destId="{9E28BD54-112E-48D3-B292-27E2DB67661F}" srcOrd="0" destOrd="0" parTransId="{B8BD0A94-8E89-4E2B-8C8C-24AA459D977C}" sibTransId="{61859F45-00D4-4E33-984E-E41F5C768E13}"/>
    <dgm:cxn modelId="{A02FB95B-80EF-4D96-8FD6-879144DE1994}" srcId="{81FAE2BE-1971-41E4-ABF0-3356FE1F60D1}" destId="{F9670E92-C71D-4999-9FCC-EE5A6FFA204B}" srcOrd="0" destOrd="0" parTransId="{47EF01B0-052D-446D-ABAE-CE0CFCFCCCA4}" sibTransId="{A5943B03-A343-4DEC-A577-C49C1C371EF0}"/>
    <dgm:cxn modelId="{EBEC505F-5417-4B20-A8A8-54BE1B316289}" srcId="{81FAE2BE-1971-41E4-ABF0-3356FE1F60D1}" destId="{3B7B20EB-8B25-41A5-BDC2-8329DF881AD1}" srcOrd="1" destOrd="0" parTransId="{96AD3A52-8791-477E-8505-703658FDA5C9}" sibTransId="{6B986CE4-548E-4E97-8CC5-3D971294F345}"/>
    <dgm:cxn modelId="{5C8C9660-A8B4-4586-B769-D36491639E78}" type="presOf" srcId="{81FAE2BE-1971-41E4-ABF0-3356FE1F60D1}" destId="{023AE463-520D-40D5-854E-11F2C870A015}" srcOrd="0" destOrd="0" presId="urn:microsoft.com/office/officeart/2005/8/layout/default"/>
    <dgm:cxn modelId="{6131A366-6D59-4353-9554-81F5E178E602}" srcId="{7BB274B4-3D17-4887-BE03-56B283D7D01D}" destId="{DDA20233-C5D7-486F-ABFE-879CD2FF3B27}" srcOrd="0" destOrd="0" parTransId="{E2D6A527-708B-4E0A-BA53-92EBE60A6E8D}" sibTransId="{25F93AF7-D1A0-491E-8437-0618B37FB715}"/>
    <dgm:cxn modelId="{A4F3F146-DBF9-44E4-A469-0832FD9ACAB3}" type="presOf" srcId="{1152EF8F-9DC6-4FB7-95C2-725A73A62F53}" destId="{9C2C7F04-CE13-45D0-94A3-774962B4FFB7}" srcOrd="0" destOrd="0" presId="urn:microsoft.com/office/officeart/2005/8/layout/default"/>
    <dgm:cxn modelId="{D98A6367-9BD6-43E8-910B-F72DFCEF4EA7}" type="presOf" srcId="{E215AD94-3A67-4116-8B2C-9E8ADFCD6433}" destId="{6A4045D1-9A0F-4A77-8724-927DFB3CF057}" srcOrd="0" destOrd="0" presId="urn:microsoft.com/office/officeart/2005/8/layout/default"/>
    <dgm:cxn modelId="{4C6AD847-888E-48E1-A5E0-45DAC670A677}" type="presOf" srcId="{4F572C8D-7AD2-40B3-BF66-FBC5472B0B08}" destId="{09D722A7-EBC7-47FD-88AC-BB2ABDF71286}" srcOrd="0" destOrd="1" presId="urn:microsoft.com/office/officeart/2005/8/layout/default"/>
    <dgm:cxn modelId="{0273984B-7E62-48BB-833A-DD43A0D5B680}" type="presOf" srcId="{D0DB32B7-3B34-4D80-A711-2A3EC141B807}" destId="{6A4045D1-9A0F-4A77-8724-927DFB3CF057}" srcOrd="0" destOrd="1" presId="urn:microsoft.com/office/officeart/2005/8/layout/default"/>
    <dgm:cxn modelId="{4347C452-05AD-4C90-A71C-08E3E34D692C}" type="presOf" srcId="{D65DE57E-BDD6-40AB-89D1-FED77862D13A}" destId="{88036DF9-0E70-49CB-B2B0-C32D4C628941}" srcOrd="0" destOrd="1" presId="urn:microsoft.com/office/officeart/2005/8/layout/default"/>
    <dgm:cxn modelId="{C418CA73-8877-4506-A2D9-EC6F69A02F80}" srcId="{AD856EFE-E403-4A70-BA06-166EBB203EFB}" destId="{D65DE57E-BDD6-40AB-89D1-FED77862D13A}" srcOrd="0" destOrd="0" parTransId="{6FC3919A-CBF1-4842-95B8-7133030C7783}" sibTransId="{EB9784D9-BB45-4395-AE44-AB4C8D7922B4}"/>
    <dgm:cxn modelId="{3FA34574-B610-4B69-84C5-99F45204A701}" srcId="{A02FA638-3030-412C-9331-960CC2833C62}" destId="{DCD5F484-C5C7-494B-98FE-D197AAD8808F}" srcOrd="0" destOrd="0" parTransId="{34E17398-25FA-4DB6-8750-A240B9F64AF7}" sibTransId="{98CD0282-DA8C-4D9F-9BB6-90902DA739EF}"/>
    <dgm:cxn modelId="{9343D176-E8BA-4A3C-B6CB-3BFBB65DA753}" type="presOf" srcId="{A02FA638-3030-412C-9331-960CC2833C62}" destId="{6E488901-8A84-4530-B9F0-16204036BAF0}" srcOrd="0" destOrd="0" presId="urn:microsoft.com/office/officeart/2005/8/layout/default"/>
    <dgm:cxn modelId="{39D60F7F-0DC2-4186-AFE3-2A835C0A4FBD}" type="presOf" srcId="{5B77365E-CEA7-42F8-90C3-8B15DAD2891F}" destId="{2F632A51-EE84-4A45-B479-90E9EFAD5C35}" srcOrd="0" destOrd="2" presId="urn:microsoft.com/office/officeart/2005/8/layout/default"/>
    <dgm:cxn modelId="{33A87D80-0A27-42C9-84A5-CDC2327F9522}" srcId="{A02FA638-3030-412C-9331-960CC2833C62}" destId="{1152EF8F-9DC6-4FB7-95C2-725A73A62F53}" srcOrd="7" destOrd="0" parTransId="{62D4E0F1-EDB6-457C-9DC5-4E1784DDEEE9}" sibTransId="{1D8FFE63-43AC-42E2-A908-58C4EAD5AEA5}"/>
    <dgm:cxn modelId="{1A0CD083-9CDD-443B-A02E-230684179AC1}" type="presOf" srcId="{BD772DA4-AA0B-461C-9D8B-0BA436D36F0E}" destId="{9C2C7F04-CE13-45D0-94A3-774962B4FFB7}" srcOrd="0" destOrd="2" presId="urn:microsoft.com/office/officeart/2005/8/layout/default"/>
    <dgm:cxn modelId="{7CA24288-D46C-485D-9612-6A99DC338DDB}" srcId="{1152EF8F-9DC6-4FB7-95C2-725A73A62F53}" destId="{93CA3918-D287-4239-A019-632DD7EA36AC}" srcOrd="0" destOrd="0" parTransId="{6898A774-588C-4139-86C3-67D39413E9EC}" sibTransId="{64B8A821-1DD0-4716-B617-58AFFB6F33E5}"/>
    <dgm:cxn modelId="{9068D888-B206-4608-B5DE-A78D91EC6981}" srcId="{A02FA638-3030-412C-9331-960CC2833C62}" destId="{64999414-6010-4312-A2B8-E98DE01DEE97}" srcOrd="6" destOrd="0" parTransId="{656C5617-93CD-485D-AC70-98D81C5617BA}" sibTransId="{6CCA62F9-7597-4092-9B38-08C7148BD451}"/>
    <dgm:cxn modelId="{4EDF068D-5F55-41B2-B5FC-3C234DC252AD}" type="presOf" srcId="{35BA10F3-DBDF-4DE0-BAD5-4AF3E7D76E51}" destId="{9EE60858-D623-46A6-B25A-A3B34B5FEBB9}" srcOrd="0" destOrd="1" presId="urn:microsoft.com/office/officeart/2005/8/layout/default"/>
    <dgm:cxn modelId="{9E819A8F-541B-4D04-9BAE-9BC1B03A850E}" srcId="{1152EF8F-9DC6-4FB7-95C2-725A73A62F53}" destId="{BD772DA4-AA0B-461C-9D8B-0BA436D36F0E}" srcOrd="1" destOrd="0" parTransId="{26725CEE-BD42-4918-9DF5-1D1F0BB42509}" sibTransId="{4E9AA2D9-ED9D-45C4-92E4-B23634D60EDA}"/>
    <dgm:cxn modelId="{B7A358A1-1FCF-4DCE-A60C-310EFB1377D6}" type="presOf" srcId="{534B91C4-85C1-4476-8B01-743401CCFBAA}" destId="{6A4045D1-9A0F-4A77-8724-927DFB3CF057}" srcOrd="0" destOrd="2" presId="urn:microsoft.com/office/officeart/2005/8/layout/default"/>
    <dgm:cxn modelId="{7D3B06A5-59A3-40D6-BD80-7327115CAACF}" srcId="{64999414-6010-4312-A2B8-E98DE01DEE97}" destId="{5B77365E-CEA7-42F8-90C3-8B15DAD2891F}" srcOrd="1" destOrd="0" parTransId="{07B9CB32-7173-4188-92B9-4D4B913AD437}" sibTransId="{95442AA6-0029-43CF-A34A-BC19980E9CB7}"/>
    <dgm:cxn modelId="{967E96A7-FD21-42C7-A93C-062E3D6A6474}" type="presOf" srcId="{AD856EFE-E403-4A70-BA06-166EBB203EFB}" destId="{88036DF9-0E70-49CB-B2B0-C32D4C628941}" srcOrd="0" destOrd="0" presId="urn:microsoft.com/office/officeart/2005/8/layout/default"/>
    <dgm:cxn modelId="{D6BCC7A9-5B16-4C66-AC64-0F2FED2A3ED5}" srcId="{E215AD94-3A67-4116-8B2C-9E8ADFCD6433}" destId="{D0DB32B7-3B34-4D80-A711-2A3EC141B807}" srcOrd="0" destOrd="0" parTransId="{EBB4C1BF-F4A0-4FB4-BB65-3788567D4FBB}" sibTransId="{8CA93D23-2CC2-4792-8D94-8C8F2371530B}"/>
    <dgm:cxn modelId="{C564E7AA-C99A-4903-973F-455977F29C58}" srcId="{A02FA638-3030-412C-9331-960CC2833C62}" destId="{7BB274B4-3D17-4887-BE03-56B283D7D01D}" srcOrd="8" destOrd="0" parTransId="{0986E8CB-9C45-4EE8-9C8C-171E1BBAFF9C}" sibTransId="{054338DB-88FE-487A-945B-ABA4EF03D693}"/>
    <dgm:cxn modelId="{B325DFAB-D35F-4F9A-9620-E47C13D1A4BC}" type="presOf" srcId="{64999414-6010-4312-A2B8-E98DE01DEE97}" destId="{2F632A51-EE84-4A45-B479-90E9EFAD5C35}" srcOrd="0" destOrd="0" presId="urn:microsoft.com/office/officeart/2005/8/layout/default"/>
    <dgm:cxn modelId="{67CADAB0-1A55-441A-BA6F-73F7DCCA9979}" srcId="{64999414-6010-4312-A2B8-E98DE01DEE97}" destId="{F311E12B-7309-46E4-ACAA-5FCC6EF3C2AA}" srcOrd="0" destOrd="0" parTransId="{6778D41C-620F-49BB-BA32-E379523ECBFB}" sibTransId="{67A2F79C-B395-45C9-832F-B4EE645A387A}"/>
    <dgm:cxn modelId="{0EB6CFB1-7D61-403B-98D5-5C48AF52B5D8}" srcId="{C816C72A-24F6-47D3-9E66-37047D195536}" destId="{35BA10F3-DBDF-4DE0-BAD5-4AF3E7D76E51}" srcOrd="0" destOrd="0" parTransId="{A59E2C28-C425-4C3E-BA95-9974D6633C58}" sibTransId="{B9AC797F-F9CB-49D8-A601-DE5107FFA6EB}"/>
    <dgm:cxn modelId="{385886B3-EEAA-4977-8430-B54071023323}" type="presOf" srcId="{F311E12B-7309-46E4-ACAA-5FCC6EF3C2AA}" destId="{2F632A51-EE84-4A45-B479-90E9EFAD5C35}" srcOrd="0" destOrd="1" presId="urn:microsoft.com/office/officeart/2005/8/layout/default"/>
    <dgm:cxn modelId="{2F7FACB5-9B82-4346-BE3B-3A0D70D2D7E0}" type="presOf" srcId="{8805A949-A24A-47FC-B33E-D38D3392FE40}" destId="{09D722A7-EBC7-47FD-88AC-BB2ABDF71286}" srcOrd="0" destOrd="0" presId="urn:microsoft.com/office/officeart/2005/8/layout/default"/>
    <dgm:cxn modelId="{98A9D8B6-5480-4966-B9B7-57153F73B5EE}" srcId="{DCD5F484-C5C7-494B-98FE-D197AAD8808F}" destId="{CD397FAC-0E89-4EA7-B2AC-3595D0AC3D2E}" srcOrd="1" destOrd="0" parTransId="{DD9B9FEC-7FBB-4478-B56C-407D19858942}" sibTransId="{5C889AC1-822C-4011-9D6C-E69A10447885}"/>
    <dgm:cxn modelId="{449FA0B9-4EFA-4983-9234-C4CAD763FCF1}" srcId="{A02FA638-3030-412C-9331-960CC2833C62}" destId="{AD856EFE-E403-4A70-BA06-166EBB203EFB}" srcOrd="4" destOrd="0" parTransId="{AB03CA2B-8B7F-4F27-9197-FAB693D4ABD6}" sibTransId="{1A07CCF1-5E27-4F17-9EC5-0F84B9207B6E}"/>
    <dgm:cxn modelId="{6CAC9BBD-650E-457B-943A-D9D1E2420274}" srcId="{8805A949-A24A-47FC-B33E-D38D3392FE40}" destId="{CC4F5C89-67D7-454B-99B5-B69F29B1882C}" srcOrd="1" destOrd="0" parTransId="{EBA77491-7007-4734-A3F8-AB5021C5033D}" sibTransId="{925D1AA7-D576-460E-A09A-2B8687920339}"/>
    <dgm:cxn modelId="{537C41C1-4534-4881-8A1F-3F6DD310BB5A}" srcId="{8805A949-A24A-47FC-B33E-D38D3392FE40}" destId="{4F572C8D-7AD2-40B3-BF66-FBC5472B0B08}" srcOrd="0" destOrd="0" parTransId="{646DA1B6-4E1D-44C2-941D-4799BE75DF99}" sibTransId="{AB532466-3FF2-4269-BB0B-7181170AED87}"/>
    <dgm:cxn modelId="{2A71AECA-FF04-48FC-A73A-694877C1B7CE}" type="presOf" srcId="{CD397FAC-0E89-4EA7-B2AC-3595D0AC3D2E}" destId="{36750469-77A5-45D7-BFB5-8DB1FCED1C42}" srcOrd="0" destOrd="2" presId="urn:microsoft.com/office/officeart/2005/8/layout/default"/>
    <dgm:cxn modelId="{270B64D0-9E9A-42C5-BB6D-98D9ED8B6D14}" type="presOf" srcId="{BDBCCE75-D30F-4297-9F83-166F1CD4AA2B}" destId="{DBE5EE07-3BDB-4AD3-B648-06B782979379}" srcOrd="0" destOrd="2" presId="urn:microsoft.com/office/officeart/2005/8/layout/default"/>
    <dgm:cxn modelId="{F94B97D4-FDDD-4FB7-8B4C-33C351F54619}" type="presOf" srcId="{2AA19542-5042-48A7-919C-B7DD36706F8F}" destId="{88036DF9-0E70-49CB-B2B0-C32D4C628941}" srcOrd="0" destOrd="2" presId="urn:microsoft.com/office/officeart/2005/8/layout/default"/>
    <dgm:cxn modelId="{9D4E90DA-18F4-4A91-94A8-E7A29E005859}" type="presOf" srcId="{EDAC7919-412F-42D4-9466-C3AA85F7F5B6}" destId="{9EE60858-D623-46A6-B25A-A3B34B5FEBB9}" srcOrd="0" destOrd="2" presId="urn:microsoft.com/office/officeart/2005/8/layout/default"/>
    <dgm:cxn modelId="{CFC1E8DC-C7F6-469B-9A5D-2ECACA111784}" type="presOf" srcId="{9E28BD54-112E-48D3-B292-27E2DB67661F}" destId="{36750469-77A5-45D7-BFB5-8DB1FCED1C42}" srcOrd="0" destOrd="1" presId="urn:microsoft.com/office/officeart/2005/8/layout/default"/>
    <dgm:cxn modelId="{AA21B7E8-84C7-4BE2-AA9A-654F39BDE9F2}" type="presOf" srcId="{7BB274B4-3D17-4887-BE03-56B283D7D01D}" destId="{DBE5EE07-3BDB-4AD3-B648-06B782979379}" srcOrd="0" destOrd="0" presId="urn:microsoft.com/office/officeart/2005/8/layout/default"/>
    <dgm:cxn modelId="{666E6DE9-660E-4A4C-9BFC-493C4300A61D}" srcId="{AD856EFE-E403-4A70-BA06-166EBB203EFB}" destId="{2AA19542-5042-48A7-919C-B7DD36706F8F}" srcOrd="1" destOrd="0" parTransId="{8580FDA3-DFE5-4A0A-A319-0D0BE463D193}" sibTransId="{15BAF9C6-74F4-457A-8E62-FE59BED1608B}"/>
    <dgm:cxn modelId="{481CA1E9-FDBB-47A8-8720-3C7E275AA1CF}" type="presOf" srcId="{DDA20233-C5D7-486F-ABFE-879CD2FF3B27}" destId="{DBE5EE07-3BDB-4AD3-B648-06B782979379}" srcOrd="0" destOrd="1" presId="urn:microsoft.com/office/officeart/2005/8/layout/default"/>
    <dgm:cxn modelId="{096877F5-177E-4318-A675-96C7D3E7E6AA}" type="presOf" srcId="{DCD5F484-C5C7-494B-98FE-D197AAD8808F}" destId="{36750469-77A5-45D7-BFB5-8DB1FCED1C42}" srcOrd="0" destOrd="0" presId="urn:microsoft.com/office/officeart/2005/8/layout/default"/>
    <dgm:cxn modelId="{2273D2EC-BE72-4FB4-9012-6231C2603C67}" type="presParOf" srcId="{6E488901-8A84-4530-B9F0-16204036BAF0}" destId="{36750469-77A5-45D7-BFB5-8DB1FCED1C42}" srcOrd="0" destOrd="0" presId="urn:microsoft.com/office/officeart/2005/8/layout/default"/>
    <dgm:cxn modelId="{066A2DA1-46F3-4D5F-97B7-26517D569770}" type="presParOf" srcId="{6E488901-8A84-4530-B9F0-16204036BAF0}" destId="{8E19B4FD-955A-4D39-842B-1781677DF39E}" srcOrd="1" destOrd="0" presId="urn:microsoft.com/office/officeart/2005/8/layout/default"/>
    <dgm:cxn modelId="{65316838-30DB-407E-A429-1F5859E30630}" type="presParOf" srcId="{6E488901-8A84-4530-B9F0-16204036BAF0}" destId="{6A4045D1-9A0F-4A77-8724-927DFB3CF057}" srcOrd="2" destOrd="0" presId="urn:microsoft.com/office/officeart/2005/8/layout/default"/>
    <dgm:cxn modelId="{5255BE35-E49E-4B23-A1D3-E7966BA85988}" type="presParOf" srcId="{6E488901-8A84-4530-B9F0-16204036BAF0}" destId="{BA73DB12-5D58-4EB6-A0DB-7149D27E0FCE}" srcOrd="3" destOrd="0" presId="urn:microsoft.com/office/officeart/2005/8/layout/default"/>
    <dgm:cxn modelId="{107D25DA-9A18-4055-8584-4131A9BDB82C}" type="presParOf" srcId="{6E488901-8A84-4530-B9F0-16204036BAF0}" destId="{9EE60858-D623-46A6-B25A-A3B34B5FEBB9}" srcOrd="4" destOrd="0" presId="urn:microsoft.com/office/officeart/2005/8/layout/default"/>
    <dgm:cxn modelId="{11706D13-4D63-473C-B5DD-D2D81E43B211}" type="presParOf" srcId="{6E488901-8A84-4530-B9F0-16204036BAF0}" destId="{EA45B8E8-E89B-4A31-A554-ED160ACCE6A0}" srcOrd="5" destOrd="0" presId="urn:microsoft.com/office/officeart/2005/8/layout/default"/>
    <dgm:cxn modelId="{53F3F37B-4274-4190-A0FA-BB161884927E}" type="presParOf" srcId="{6E488901-8A84-4530-B9F0-16204036BAF0}" destId="{09D722A7-EBC7-47FD-88AC-BB2ABDF71286}" srcOrd="6" destOrd="0" presId="urn:microsoft.com/office/officeart/2005/8/layout/default"/>
    <dgm:cxn modelId="{05E5F864-1109-4A6D-9FF0-9A2499C3EEA9}" type="presParOf" srcId="{6E488901-8A84-4530-B9F0-16204036BAF0}" destId="{8E338905-7D93-4175-8A39-D512A16C51A2}" srcOrd="7" destOrd="0" presId="urn:microsoft.com/office/officeart/2005/8/layout/default"/>
    <dgm:cxn modelId="{FC9E218E-2804-44DA-B14C-E43FDE7F3861}" type="presParOf" srcId="{6E488901-8A84-4530-B9F0-16204036BAF0}" destId="{88036DF9-0E70-49CB-B2B0-C32D4C628941}" srcOrd="8" destOrd="0" presId="urn:microsoft.com/office/officeart/2005/8/layout/default"/>
    <dgm:cxn modelId="{13F0D086-8890-496B-9CB2-C2576E2871A5}" type="presParOf" srcId="{6E488901-8A84-4530-B9F0-16204036BAF0}" destId="{375EF273-A963-4D4B-B98E-972655E04520}" srcOrd="9" destOrd="0" presId="urn:microsoft.com/office/officeart/2005/8/layout/default"/>
    <dgm:cxn modelId="{C465626C-4C99-43E2-B76D-B221C2CA1845}" type="presParOf" srcId="{6E488901-8A84-4530-B9F0-16204036BAF0}" destId="{023AE463-520D-40D5-854E-11F2C870A015}" srcOrd="10" destOrd="0" presId="urn:microsoft.com/office/officeart/2005/8/layout/default"/>
    <dgm:cxn modelId="{71CA31ED-BF8C-4521-AEBC-220B726A58DB}" type="presParOf" srcId="{6E488901-8A84-4530-B9F0-16204036BAF0}" destId="{24EE60DC-B2FB-4E0B-8757-D7EF97891080}" srcOrd="11" destOrd="0" presId="urn:microsoft.com/office/officeart/2005/8/layout/default"/>
    <dgm:cxn modelId="{80666643-5A63-44CA-A5E4-2F399855D84C}" type="presParOf" srcId="{6E488901-8A84-4530-B9F0-16204036BAF0}" destId="{2F632A51-EE84-4A45-B479-90E9EFAD5C35}" srcOrd="12" destOrd="0" presId="urn:microsoft.com/office/officeart/2005/8/layout/default"/>
    <dgm:cxn modelId="{0593C754-DA46-4721-B8DC-DEC4349C339E}" type="presParOf" srcId="{6E488901-8A84-4530-B9F0-16204036BAF0}" destId="{A95E6762-0B21-418C-AF11-C5B9BF098FBB}" srcOrd="13" destOrd="0" presId="urn:microsoft.com/office/officeart/2005/8/layout/default"/>
    <dgm:cxn modelId="{9CA89A92-4A6D-4465-9D2A-9D40B1B25DAF}" type="presParOf" srcId="{6E488901-8A84-4530-B9F0-16204036BAF0}" destId="{9C2C7F04-CE13-45D0-94A3-774962B4FFB7}" srcOrd="14" destOrd="0" presId="urn:microsoft.com/office/officeart/2005/8/layout/default"/>
    <dgm:cxn modelId="{8A568300-F504-4084-8E95-9B7CFC85FA20}" type="presParOf" srcId="{6E488901-8A84-4530-B9F0-16204036BAF0}" destId="{5903AB3E-43EB-4FAA-A1A5-E9F83DDDE7CD}" srcOrd="15" destOrd="0" presId="urn:microsoft.com/office/officeart/2005/8/layout/default"/>
    <dgm:cxn modelId="{381A4A61-462E-47D1-8737-56B2B28A3A6C}" type="presParOf" srcId="{6E488901-8A84-4530-B9F0-16204036BAF0}" destId="{DBE5EE07-3BDB-4AD3-B648-06B782979379}" srcOrd="16"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750469-77A5-45D7-BFB5-8DB1FCED1C42}">
      <dsp:nvSpPr>
        <dsp:cNvPr id="0" name=""/>
        <dsp:cNvSpPr/>
      </dsp:nvSpPr>
      <dsp:spPr>
        <a:xfrm>
          <a:off x="0" y="456569"/>
          <a:ext cx="2445360" cy="1467216"/>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Decentralization</a:t>
          </a:r>
          <a:r>
            <a:rPr lang="en-US" sz="1400" kern="1200"/>
            <a:t>:</a:t>
          </a:r>
        </a:p>
        <a:p>
          <a:pPr marL="57150" lvl="1" indent="-57150" algn="l" defTabSz="488950">
            <a:lnSpc>
              <a:spcPct val="90000"/>
            </a:lnSpc>
            <a:spcBef>
              <a:spcPct val="0"/>
            </a:spcBef>
            <a:spcAft>
              <a:spcPct val="15000"/>
            </a:spcAft>
            <a:buChar char="•"/>
          </a:pPr>
          <a:r>
            <a:rPr lang="en-US" sz="1100" kern="1200"/>
            <a:t>Operates on a network of nodes rather than a central authority.</a:t>
          </a:r>
        </a:p>
        <a:p>
          <a:pPr marL="57150" lvl="1" indent="-57150" algn="l" defTabSz="488950">
            <a:lnSpc>
              <a:spcPct val="90000"/>
            </a:lnSpc>
            <a:spcBef>
              <a:spcPct val="0"/>
            </a:spcBef>
            <a:spcAft>
              <a:spcPct val="15000"/>
            </a:spcAft>
            <a:buChar char="•"/>
          </a:pPr>
          <a:r>
            <a:rPr lang="en-US" sz="1100" kern="1200"/>
            <a:t>Each node validates transactions independently, reducing risks of a single point of failure.</a:t>
          </a:r>
        </a:p>
      </dsp:txBody>
      <dsp:txXfrm>
        <a:off x="0" y="456569"/>
        <a:ext cx="2445360" cy="1467216"/>
      </dsp:txXfrm>
    </dsp:sp>
    <dsp:sp modelId="{6A4045D1-9A0F-4A77-8724-927DFB3CF057}">
      <dsp:nvSpPr>
        <dsp:cNvPr id="0" name=""/>
        <dsp:cNvSpPr/>
      </dsp:nvSpPr>
      <dsp:spPr>
        <a:xfrm>
          <a:off x="2689896" y="456569"/>
          <a:ext cx="2445360" cy="1467216"/>
        </a:xfrm>
        <a:prstGeom prst="rect">
          <a:avLst/>
        </a:prstGeom>
        <a:solidFill>
          <a:schemeClr val="accent2">
            <a:shade val="80000"/>
            <a:hueOff val="13013"/>
            <a:satOff val="-8415"/>
            <a:lumOff val="47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Immutability</a:t>
          </a:r>
          <a:r>
            <a:rPr lang="en-US" sz="1400" kern="1200"/>
            <a:t>:</a:t>
          </a:r>
        </a:p>
        <a:p>
          <a:pPr marL="57150" lvl="1" indent="-57150" algn="l" defTabSz="488950">
            <a:lnSpc>
              <a:spcPct val="90000"/>
            </a:lnSpc>
            <a:spcBef>
              <a:spcPct val="0"/>
            </a:spcBef>
            <a:spcAft>
              <a:spcPct val="15000"/>
            </a:spcAft>
            <a:buChar char="•"/>
          </a:pPr>
          <a:r>
            <a:rPr lang="en-US" sz="1100" kern="1200"/>
            <a:t>Once recorded, data cannot be changed or deleted.</a:t>
          </a:r>
        </a:p>
        <a:p>
          <a:pPr marL="57150" lvl="1" indent="-57150" algn="l" defTabSz="488950">
            <a:lnSpc>
              <a:spcPct val="90000"/>
            </a:lnSpc>
            <a:spcBef>
              <a:spcPct val="0"/>
            </a:spcBef>
            <a:spcAft>
              <a:spcPct val="15000"/>
            </a:spcAft>
            <a:buChar char="•"/>
          </a:pPr>
          <a:r>
            <a:rPr lang="en-US" sz="1100" kern="1200"/>
            <a:t>Blocks are linked using cryptographic hashes, ensuring tamper-proof records.</a:t>
          </a:r>
        </a:p>
      </dsp:txBody>
      <dsp:txXfrm>
        <a:off x="2689896" y="456569"/>
        <a:ext cx="2445360" cy="1467216"/>
      </dsp:txXfrm>
    </dsp:sp>
    <dsp:sp modelId="{9EE60858-D623-46A6-B25A-A3B34B5FEBB9}">
      <dsp:nvSpPr>
        <dsp:cNvPr id="0" name=""/>
        <dsp:cNvSpPr/>
      </dsp:nvSpPr>
      <dsp:spPr>
        <a:xfrm>
          <a:off x="5379793" y="456569"/>
          <a:ext cx="2445360" cy="1467216"/>
        </a:xfrm>
        <a:prstGeom prst="rect">
          <a:avLst/>
        </a:prstGeom>
        <a:solidFill>
          <a:schemeClr val="accent2">
            <a:shade val="80000"/>
            <a:hueOff val="26026"/>
            <a:satOff val="-16831"/>
            <a:lumOff val="95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Consensus Mechanisms</a:t>
          </a:r>
          <a:r>
            <a:rPr lang="en-US" sz="1400" kern="1200"/>
            <a:t>:</a:t>
          </a:r>
        </a:p>
        <a:p>
          <a:pPr marL="57150" lvl="1" indent="-57150" algn="l" defTabSz="488950">
            <a:lnSpc>
              <a:spcPct val="90000"/>
            </a:lnSpc>
            <a:spcBef>
              <a:spcPct val="0"/>
            </a:spcBef>
            <a:spcAft>
              <a:spcPct val="15000"/>
            </a:spcAft>
            <a:buChar char="•"/>
          </a:pPr>
          <a:r>
            <a:rPr lang="en-US" sz="1100" kern="1200"/>
            <a:t>Uses algorithms like Proof of Work (PoW) or Proof of Stake (PoS) to validate transactions.</a:t>
          </a:r>
        </a:p>
        <a:p>
          <a:pPr marL="57150" lvl="1" indent="-57150" algn="l" defTabSz="488950">
            <a:lnSpc>
              <a:spcPct val="90000"/>
            </a:lnSpc>
            <a:spcBef>
              <a:spcPct val="0"/>
            </a:spcBef>
            <a:spcAft>
              <a:spcPct val="15000"/>
            </a:spcAft>
            <a:buChar char="•"/>
          </a:pPr>
          <a:r>
            <a:rPr lang="en-US" sz="1100" kern="1200"/>
            <a:t>Ensures agreement on the state of the network without a central authority.</a:t>
          </a:r>
        </a:p>
      </dsp:txBody>
      <dsp:txXfrm>
        <a:off x="5379793" y="456569"/>
        <a:ext cx="2445360" cy="1467216"/>
      </dsp:txXfrm>
    </dsp:sp>
    <dsp:sp modelId="{09D722A7-EBC7-47FD-88AC-BB2ABDF71286}">
      <dsp:nvSpPr>
        <dsp:cNvPr id="0" name=""/>
        <dsp:cNvSpPr/>
      </dsp:nvSpPr>
      <dsp:spPr>
        <a:xfrm>
          <a:off x="0" y="2168322"/>
          <a:ext cx="2445360" cy="1467216"/>
        </a:xfrm>
        <a:prstGeom prst="rect">
          <a:avLst/>
        </a:prstGeom>
        <a:solidFill>
          <a:schemeClr val="accent2">
            <a:shade val="80000"/>
            <a:hueOff val="39039"/>
            <a:satOff val="-25246"/>
            <a:lumOff val="1437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Transparency &amp; Security</a:t>
          </a:r>
          <a:r>
            <a:rPr lang="en-US" sz="1400" kern="1200"/>
            <a:t>:</a:t>
          </a:r>
        </a:p>
        <a:p>
          <a:pPr marL="57150" lvl="1" indent="-57150" algn="l" defTabSz="488950">
            <a:lnSpc>
              <a:spcPct val="90000"/>
            </a:lnSpc>
            <a:spcBef>
              <a:spcPct val="0"/>
            </a:spcBef>
            <a:spcAft>
              <a:spcPct val="15000"/>
            </a:spcAft>
            <a:buChar char="•"/>
          </a:pPr>
          <a:r>
            <a:rPr lang="en-US" sz="1100" kern="1200"/>
            <a:t>Transactions are visible to all participants while maintaining pseudonymity.</a:t>
          </a:r>
        </a:p>
        <a:p>
          <a:pPr marL="57150" lvl="1" indent="-57150" algn="l" defTabSz="488950">
            <a:lnSpc>
              <a:spcPct val="90000"/>
            </a:lnSpc>
            <a:spcBef>
              <a:spcPct val="0"/>
            </a:spcBef>
            <a:spcAft>
              <a:spcPct val="15000"/>
            </a:spcAft>
            <a:buChar char="•"/>
          </a:pPr>
          <a:r>
            <a:rPr lang="en-US" sz="1100" kern="1200"/>
            <a:t>Cryptography secures data integrity and privacy, preventing unauthorized changes.</a:t>
          </a:r>
        </a:p>
      </dsp:txBody>
      <dsp:txXfrm>
        <a:off x="0" y="2168322"/>
        <a:ext cx="2445360" cy="1467216"/>
      </dsp:txXfrm>
    </dsp:sp>
    <dsp:sp modelId="{88036DF9-0E70-49CB-B2B0-C32D4C628941}">
      <dsp:nvSpPr>
        <dsp:cNvPr id="0" name=""/>
        <dsp:cNvSpPr/>
      </dsp:nvSpPr>
      <dsp:spPr>
        <a:xfrm>
          <a:off x="2689896" y="2168322"/>
          <a:ext cx="2445360" cy="1467216"/>
        </a:xfrm>
        <a:prstGeom prst="rect">
          <a:avLst/>
        </a:prstGeom>
        <a:solidFill>
          <a:schemeClr val="accent2">
            <a:shade val="80000"/>
            <a:hueOff val="52051"/>
            <a:satOff val="-33661"/>
            <a:lumOff val="191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Distributed Ledger Technology (DLT)</a:t>
          </a:r>
          <a:r>
            <a:rPr lang="en-US" sz="1400" kern="1200"/>
            <a:t>:</a:t>
          </a:r>
        </a:p>
        <a:p>
          <a:pPr marL="57150" lvl="1" indent="-57150" algn="l" defTabSz="488950">
            <a:lnSpc>
              <a:spcPct val="90000"/>
            </a:lnSpc>
            <a:spcBef>
              <a:spcPct val="0"/>
            </a:spcBef>
            <a:spcAft>
              <a:spcPct val="15000"/>
            </a:spcAft>
            <a:buChar char="•"/>
          </a:pPr>
          <a:r>
            <a:rPr lang="en-US" sz="1100" kern="1200"/>
            <a:t>The database is replicated across all nodes, ensuring real-time synchronization and consistency.</a:t>
          </a:r>
        </a:p>
        <a:p>
          <a:pPr marL="57150" lvl="1" indent="-57150" algn="l" defTabSz="488950">
            <a:lnSpc>
              <a:spcPct val="90000"/>
            </a:lnSpc>
            <a:spcBef>
              <a:spcPct val="0"/>
            </a:spcBef>
            <a:spcAft>
              <a:spcPct val="15000"/>
            </a:spcAft>
            <a:buChar char="•"/>
          </a:pPr>
          <a:r>
            <a:rPr lang="en-US" sz="1100" kern="1200"/>
            <a:t>Reduces reliance on a single authority.</a:t>
          </a:r>
        </a:p>
      </dsp:txBody>
      <dsp:txXfrm>
        <a:off x="2689896" y="2168322"/>
        <a:ext cx="2445360" cy="1467216"/>
      </dsp:txXfrm>
    </dsp:sp>
    <dsp:sp modelId="{023AE463-520D-40D5-854E-11F2C870A015}">
      <dsp:nvSpPr>
        <dsp:cNvPr id="0" name=""/>
        <dsp:cNvSpPr/>
      </dsp:nvSpPr>
      <dsp:spPr>
        <a:xfrm>
          <a:off x="5379793" y="2168322"/>
          <a:ext cx="2445360" cy="1467216"/>
        </a:xfrm>
        <a:prstGeom prst="rect">
          <a:avLst/>
        </a:prstGeom>
        <a:solidFill>
          <a:schemeClr val="accent2">
            <a:shade val="80000"/>
            <a:hueOff val="65064"/>
            <a:satOff val="-42076"/>
            <a:lumOff val="239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Cryptographic Security</a:t>
          </a:r>
          <a:r>
            <a:rPr lang="en-US" sz="1400" kern="1200"/>
            <a:t>:</a:t>
          </a:r>
        </a:p>
        <a:p>
          <a:pPr marL="57150" lvl="1" indent="-57150" algn="l" defTabSz="488950">
            <a:lnSpc>
              <a:spcPct val="90000"/>
            </a:lnSpc>
            <a:spcBef>
              <a:spcPct val="0"/>
            </a:spcBef>
            <a:spcAft>
              <a:spcPct val="15000"/>
            </a:spcAft>
            <a:buChar char="•"/>
          </a:pPr>
          <a:r>
            <a:rPr lang="en-US" sz="1100" kern="1200"/>
            <a:t>Public and private keys secure transactions and control access.</a:t>
          </a:r>
        </a:p>
        <a:p>
          <a:pPr marL="57150" lvl="1" indent="-57150" algn="l" defTabSz="488950">
            <a:lnSpc>
              <a:spcPct val="90000"/>
            </a:lnSpc>
            <a:spcBef>
              <a:spcPct val="0"/>
            </a:spcBef>
            <a:spcAft>
              <a:spcPct val="15000"/>
            </a:spcAft>
            <a:buChar char="•"/>
          </a:pPr>
          <a:r>
            <a:rPr lang="en-US" sz="1100" kern="1200"/>
            <a:t>Protects data from unauthorized access and manipulation.</a:t>
          </a:r>
        </a:p>
      </dsp:txBody>
      <dsp:txXfrm>
        <a:off x="5379793" y="2168322"/>
        <a:ext cx="2445360" cy="1467216"/>
      </dsp:txXfrm>
    </dsp:sp>
    <dsp:sp modelId="{2F632A51-EE84-4A45-B479-90E9EFAD5C35}">
      <dsp:nvSpPr>
        <dsp:cNvPr id="0" name=""/>
        <dsp:cNvSpPr/>
      </dsp:nvSpPr>
      <dsp:spPr>
        <a:xfrm>
          <a:off x="0" y="3880074"/>
          <a:ext cx="2445360" cy="1467216"/>
        </a:xfrm>
        <a:prstGeom prst="rect">
          <a:avLst/>
        </a:prstGeom>
        <a:solidFill>
          <a:schemeClr val="accent2">
            <a:shade val="80000"/>
            <a:hueOff val="78077"/>
            <a:satOff val="-50491"/>
            <a:lumOff val="2874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Smart Contracts</a:t>
          </a:r>
          <a:r>
            <a:rPr lang="en-US" sz="1400" kern="1200"/>
            <a:t>:</a:t>
          </a:r>
        </a:p>
        <a:p>
          <a:pPr marL="57150" lvl="1" indent="-57150" algn="l" defTabSz="488950">
            <a:lnSpc>
              <a:spcPct val="90000"/>
            </a:lnSpc>
            <a:spcBef>
              <a:spcPct val="0"/>
            </a:spcBef>
            <a:spcAft>
              <a:spcPct val="15000"/>
            </a:spcAft>
            <a:buChar char="•"/>
          </a:pPr>
          <a:r>
            <a:rPr lang="en-US" sz="1100" kern="1200"/>
            <a:t>Self-executing contracts that automatically enforce terms when conditions are met.</a:t>
          </a:r>
        </a:p>
        <a:p>
          <a:pPr marL="57150" lvl="1" indent="-57150" algn="l" defTabSz="488950">
            <a:lnSpc>
              <a:spcPct val="90000"/>
            </a:lnSpc>
            <a:spcBef>
              <a:spcPct val="0"/>
            </a:spcBef>
            <a:spcAft>
              <a:spcPct val="15000"/>
            </a:spcAft>
            <a:buChar char="•"/>
          </a:pPr>
          <a:r>
            <a:rPr lang="en-US" sz="1100" kern="1200"/>
            <a:t>Eliminates intermediaries, reducing costs and enhancing efficiency.</a:t>
          </a:r>
        </a:p>
      </dsp:txBody>
      <dsp:txXfrm>
        <a:off x="0" y="3880074"/>
        <a:ext cx="2445360" cy="1467216"/>
      </dsp:txXfrm>
    </dsp:sp>
    <dsp:sp modelId="{9C2C7F04-CE13-45D0-94A3-774962B4FFB7}">
      <dsp:nvSpPr>
        <dsp:cNvPr id="0" name=""/>
        <dsp:cNvSpPr/>
      </dsp:nvSpPr>
      <dsp:spPr>
        <a:xfrm>
          <a:off x="2689896" y="3880074"/>
          <a:ext cx="2445360" cy="1467216"/>
        </a:xfrm>
        <a:prstGeom prst="rect">
          <a:avLst/>
        </a:prstGeom>
        <a:solidFill>
          <a:schemeClr val="accent2">
            <a:shade val="80000"/>
            <a:hueOff val="91090"/>
            <a:satOff val="-58907"/>
            <a:lumOff val="3353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Scalability Challenges</a:t>
          </a:r>
          <a:r>
            <a:rPr lang="en-US" sz="1400" kern="1200"/>
            <a:t>:</a:t>
          </a:r>
        </a:p>
        <a:p>
          <a:pPr marL="57150" lvl="1" indent="-57150" algn="l" defTabSz="488950">
            <a:lnSpc>
              <a:spcPct val="90000"/>
            </a:lnSpc>
            <a:spcBef>
              <a:spcPct val="0"/>
            </a:spcBef>
            <a:spcAft>
              <a:spcPct val="15000"/>
            </a:spcAft>
            <a:buChar char="•"/>
          </a:pPr>
          <a:r>
            <a:rPr lang="en-US" sz="1100" kern="1200"/>
            <a:t>Public blockchains can become slow as transactions increase due to computational requirements.</a:t>
          </a:r>
        </a:p>
        <a:p>
          <a:pPr marL="57150" lvl="1" indent="-57150" algn="l" defTabSz="488950">
            <a:lnSpc>
              <a:spcPct val="90000"/>
            </a:lnSpc>
            <a:spcBef>
              <a:spcPct val="0"/>
            </a:spcBef>
            <a:spcAft>
              <a:spcPct val="15000"/>
            </a:spcAft>
            <a:buChar char="•"/>
          </a:pPr>
          <a:r>
            <a:rPr lang="en-US" sz="1100" kern="1200"/>
            <a:t>Solutions like sharding and Layer 2 technologies aim to address scalability issues.</a:t>
          </a:r>
        </a:p>
      </dsp:txBody>
      <dsp:txXfrm>
        <a:off x="2689896" y="3880074"/>
        <a:ext cx="2445360" cy="1467216"/>
      </dsp:txXfrm>
    </dsp:sp>
    <dsp:sp modelId="{DBE5EE07-3BDB-4AD3-B648-06B782979379}">
      <dsp:nvSpPr>
        <dsp:cNvPr id="0" name=""/>
        <dsp:cNvSpPr/>
      </dsp:nvSpPr>
      <dsp:spPr>
        <a:xfrm>
          <a:off x="5379793" y="3880074"/>
          <a:ext cx="2445360" cy="1467216"/>
        </a:xfrm>
        <a:prstGeom prst="rect">
          <a:avLst/>
        </a:prstGeom>
        <a:solidFill>
          <a:schemeClr val="accent2">
            <a:shade val="80000"/>
            <a:hueOff val="104103"/>
            <a:satOff val="-67322"/>
            <a:lumOff val="383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Anonymity &amp; Privacy</a:t>
          </a:r>
          <a:r>
            <a:rPr lang="en-US" sz="1400" kern="1200"/>
            <a:t>:</a:t>
          </a:r>
        </a:p>
        <a:p>
          <a:pPr marL="57150" lvl="1" indent="-57150" algn="l" defTabSz="488950">
            <a:lnSpc>
              <a:spcPct val="90000"/>
            </a:lnSpc>
            <a:spcBef>
              <a:spcPct val="0"/>
            </a:spcBef>
            <a:spcAft>
              <a:spcPct val="15000"/>
            </a:spcAft>
            <a:buChar char="•"/>
          </a:pPr>
          <a:r>
            <a:rPr lang="en-US" sz="1100" kern="1200"/>
            <a:t>Participants remain anonymous using pseudonyms or cryptographic addresses.</a:t>
          </a:r>
        </a:p>
        <a:p>
          <a:pPr marL="57150" lvl="1" indent="-57150" algn="l" defTabSz="488950">
            <a:lnSpc>
              <a:spcPct val="90000"/>
            </a:lnSpc>
            <a:spcBef>
              <a:spcPct val="0"/>
            </a:spcBef>
            <a:spcAft>
              <a:spcPct val="15000"/>
            </a:spcAft>
            <a:buChar char="•"/>
          </a:pPr>
          <a:r>
            <a:rPr lang="en-US" sz="1100" kern="1200"/>
            <a:t>Privacy-focused blockchains offer enhanced privacy features.</a:t>
          </a:r>
        </a:p>
      </dsp:txBody>
      <dsp:txXfrm>
        <a:off x="5379793" y="3880074"/>
        <a:ext cx="2445360" cy="146721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013126-339A-4A08-A034-E4567822DC8E}" type="datetimeFigureOut">
              <a:rPr lang="en-US" smtClean="0"/>
              <a:t>10/31/2024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DD0924-A3D6-496F-BBC0-7B18D12DA86A}" type="slidenum">
              <a:rPr lang="en-US" smtClean="0"/>
              <a:t>‹#›</a:t>
            </a:fld>
            <a:endParaRPr lang="en-US"/>
          </a:p>
        </p:txBody>
      </p:sp>
    </p:spTree>
    <p:extLst>
      <p:ext uri="{BB962C8B-B14F-4D97-AF65-F5344CB8AC3E}">
        <p14:creationId xmlns:p14="http://schemas.microsoft.com/office/powerpoint/2010/main" val="1866819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9DD0924-A3D6-496F-BBC0-7B18D12DA86A}" type="slidenum">
              <a:rPr lang="en-US" smtClean="0"/>
              <a:t>1</a:t>
            </a:fld>
            <a:endParaRPr lang="en-US"/>
          </a:p>
        </p:txBody>
      </p:sp>
    </p:spTree>
    <p:extLst>
      <p:ext uri="{BB962C8B-B14F-4D97-AF65-F5344CB8AC3E}">
        <p14:creationId xmlns:p14="http://schemas.microsoft.com/office/powerpoint/2010/main" val="171483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9857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24613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06641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7944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19367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10/31/2024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44408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10/31/2024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22645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10/31/2024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65242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10/31/2024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82392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10/31/2024</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3777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10/31/2024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224930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10/31/2024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651444798"/>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1" r:id="rId6"/>
    <p:sldLayoutId id="2147483827" r:id="rId7"/>
    <p:sldLayoutId id="2147483828" r:id="rId8"/>
    <p:sldLayoutId id="2147483829" r:id="rId9"/>
    <p:sldLayoutId id="2147483830" r:id="rId10"/>
    <p:sldLayoutId id="21474838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hand holding a circle with icons around it&#10;&#10;Description automatically generated">
            <a:extLst>
              <a:ext uri="{FF2B5EF4-FFF2-40B4-BE49-F238E27FC236}">
                <a16:creationId xmlns:a16="http://schemas.microsoft.com/office/drawing/2014/main" id="{0B51CB64-DBAB-243F-A0C0-57288F8A0D20}"/>
              </a:ext>
            </a:extLst>
          </p:cNvPr>
          <p:cNvPicPr>
            <a:picLocks noChangeAspect="1"/>
          </p:cNvPicPr>
          <p:nvPr/>
        </p:nvPicPr>
        <p:blipFill>
          <a:blip r:embed="rId3"/>
          <a:srcRect l="11189" r="19292" b="1"/>
          <a:stretch/>
        </p:blipFill>
        <p:spPr>
          <a:xfrm>
            <a:off x="3523488" y="10"/>
            <a:ext cx="8668512" cy="6857990"/>
          </a:xfrm>
          <a:prstGeom prst="rect">
            <a:avLst/>
          </a:prstGeom>
        </p:spPr>
      </p:pic>
      <p:sp>
        <p:nvSpPr>
          <p:cNvPr id="47" name="Rectangle 46">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C697D6D-F391-BED6-539E-47890A7F127E}"/>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600" b="1" cap="all" spc="530">
                <a:effectLst/>
                <a:latin typeface="+mj-lt"/>
                <a:ea typeface="+mj-ea"/>
                <a:cs typeface="+mj-cs"/>
              </a:rPr>
              <a:t>THE FEASIBILITY OF USING BLOCKCHAIN FOR ELECTORAL VOTING SYSTEMS</a:t>
            </a:r>
          </a:p>
          <a:p>
            <a:pPr>
              <a:lnSpc>
                <a:spcPct val="90000"/>
              </a:lnSpc>
              <a:spcBef>
                <a:spcPct val="0"/>
              </a:spcBef>
              <a:spcAft>
                <a:spcPts val="600"/>
              </a:spcAft>
            </a:pPr>
            <a:endParaRPr lang="en-US" sz="2600" b="1" cap="all" spc="530">
              <a:latin typeface="+mj-lt"/>
              <a:ea typeface="+mj-ea"/>
              <a:cs typeface="+mj-cs"/>
            </a:endParaRPr>
          </a:p>
        </p:txBody>
      </p:sp>
      <p:sp>
        <p:nvSpPr>
          <p:cNvPr id="49" name="Rectangle 4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5630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7D48C5B-28D0-85CC-4D18-10FB1E340A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9994"/>
            <a:ext cx="12192000" cy="8127994"/>
          </a:xfrm>
          <a:prstGeom prst="rect">
            <a:avLst/>
          </a:prstGeom>
        </p:spPr>
      </p:pic>
      <p:sp>
        <p:nvSpPr>
          <p:cNvPr id="2" name="Rectangle 1">
            <a:extLst>
              <a:ext uri="{FF2B5EF4-FFF2-40B4-BE49-F238E27FC236}">
                <a16:creationId xmlns:a16="http://schemas.microsoft.com/office/drawing/2014/main" id="{B81ABCF7-5ADA-8860-7C83-F575F1B3DD84}"/>
              </a:ext>
            </a:extLst>
          </p:cNvPr>
          <p:cNvSpPr/>
          <p:nvPr/>
        </p:nvSpPr>
        <p:spPr>
          <a:xfrm>
            <a:off x="0" y="0"/>
            <a:ext cx="6725265" cy="6858000"/>
          </a:xfrm>
          <a:prstGeom prst="rect">
            <a:avLst/>
          </a:prstGeom>
          <a:gradFill>
            <a:gsLst>
              <a:gs pos="0">
                <a:srgbClr val="072C61"/>
              </a:gs>
              <a:gs pos="42000">
                <a:srgbClr val="072C61"/>
              </a:gs>
              <a:gs pos="83000">
                <a:srgbClr val="1994F2">
                  <a:alpha val="93000"/>
                </a:srgbClr>
              </a:gs>
              <a:gs pos="100000">
                <a:srgbClr val="2AD9F8">
                  <a:alpha val="15000"/>
                </a:srgbClr>
              </a:gs>
            </a:gsLst>
            <a:lin ang="0" scaled="0"/>
          </a:gradFill>
          <a:ln>
            <a:noFill/>
          </a:ln>
          <a:effectLst>
            <a:softEdge rad="571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dirty="0"/>
          </a:p>
        </p:txBody>
      </p:sp>
      <p:sp>
        <p:nvSpPr>
          <p:cNvPr id="7" name="TextBox 6">
            <a:extLst>
              <a:ext uri="{FF2B5EF4-FFF2-40B4-BE49-F238E27FC236}">
                <a16:creationId xmlns:a16="http://schemas.microsoft.com/office/drawing/2014/main" id="{966FDC9A-92EF-DA78-0206-FE857E8204C2}"/>
              </a:ext>
            </a:extLst>
          </p:cNvPr>
          <p:cNvSpPr txBox="1"/>
          <p:nvPr/>
        </p:nvSpPr>
        <p:spPr>
          <a:xfrm>
            <a:off x="266578" y="480108"/>
            <a:ext cx="6192107" cy="5632311"/>
          </a:xfrm>
          <a:prstGeom prst="rect">
            <a:avLst/>
          </a:prstGeom>
          <a:noFill/>
        </p:spPr>
        <p:txBody>
          <a:bodyPr wrap="square">
            <a:spAutoFit/>
          </a:bodyPr>
          <a:lstStyle/>
          <a:p>
            <a:r>
              <a:rPr lang="en-US" b="1" i="0" u="none" strike="noStrike" dirty="0">
                <a:solidFill>
                  <a:schemeClr val="bg1"/>
                </a:solidFill>
                <a:effectLst/>
              </a:rPr>
              <a:t>Security Requirements for Voting Systems</a:t>
            </a:r>
          </a:p>
          <a:p>
            <a:r>
              <a:rPr lang="en-US" b="1" i="0" u="none" strike="noStrike" dirty="0">
                <a:solidFill>
                  <a:schemeClr val="bg1"/>
                </a:solidFill>
                <a:effectLst/>
              </a:rPr>
              <a:t>Vote Privacy</a:t>
            </a:r>
            <a:r>
              <a:rPr lang="en-US" b="0" i="0" u="none" strike="noStrike" dirty="0">
                <a:solidFill>
                  <a:schemeClr val="bg1"/>
                </a:solidFill>
                <a:effectLst/>
              </a:rPr>
              <a:t>: Voter identity and details must remain confidential to prevent coercion, using cryptographic techniques to ensure anonymity and credibility.</a:t>
            </a:r>
          </a:p>
          <a:p>
            <a:r>
              <a:rPr lang="en-US" b="1" i="0" u="none" strike="noStrike" dirty="0">
                <a:solidFill>
                  <a:schemeClr val="bg1"/>
                </a:solidFill>
                <a:effectLst/>
              </a:rPr>
              <a:t>Auditability and Accuracy</a:t>
            </a:r>
            <a:r>
              <a:rPr lang="en-US" b="0" i="0" u="none" strike="noStrike" dirty="0">
                <a:solidFill>
                  <a:schemeClr val="bg1"/>
                </a:solidFill>
                <a:effectLst/>
              </a:rPr>
              <a:t>: The voting process should be auditable by the public without compromising voter privacy, ensuring accurate vote counting.</a:t>
            </a:r>
          </a:p>
          <a:p>
            <a:r>
              <a:rPr lang="en-US" b="1" i="0" u="none" strike="noStrike" dirty="0">
                <a:solidFill>
                  <a:schemeClr val="bg1"/>
                </a:solidFill>
                <a:effectLst/>
              </a:rPr>
              <a:t>Robustness and Integrity</a:t>
            </a:r>
            <a:r>
              <a:rPr lang="en-US" b="0" i="0" u="none" strike="noStrike" dirty="0">
                <a:solidFill>
                  <a:schemeClr val="bg1"/>
                </a:solidFill>
                <a:effectLst/>
              </a:rPr>
              <a:t>: Votes must be accurately recorded and protected from manipulation once added to the blockchain.</a:t>
            </a:r>
          </a:p>
          <a:p>
            <a:r>
              <a:rPr lang="en-US" b="1" i="0" u="none" strike="noStrike" dirty="0">
                <a:solidFill>
                  <a:schemeClr val="bg1"/>
                </a:solidFill>
                <a:effectLst/>
              </a:rPr>
              <a:t>Verifiable Participation/Authenticity</a:t>
            </a:r>
            <a:r>
              <a:rPr lang="en-US" b="0" i="0" u="none" strike="noStrike" dirty="0">
                <a:solidFill>
                  <a:schemeClr val="bg1"/>
                </a:solidFill>
                <a:effectLst/>
              </a:rPr>
              <a:t>: Only eligible voters should vote, and only once, ensured through voter identification mechanisms like digital signatures.</a:t>
            </a:r>
          </a:p>
          <a:p>
            <a:r>
              <a:rPr lang="en-US" b="1" i="0" u="none" strike="noStrike" dirty="0">
                <a:solidFill>
                  <a:schemeClr val="bg1"/>
                </a:solidFill>
                <a:effectLst/>
              </a:rPr>
              <a:t>Availability/Mobility</a:t>
            </a:r>
            <a:r>
              <a:rPr lang="en-US" b="0" i="0" u="none" strike="noStrike" dirty="0">
                <a:solidFill>
                  <a:schemeClr val="bg1"/>
                </a:solidFill>
                <a:effectLst/>
              </a:rPr>
              <a:t>: The system must resist attacks like denial of service, ensuring accessibility for all eligible voters.</a:t>
            </a:r>
          </a:p>
          <a:p>
            <a:r>
              <a:rPr lang="en-US" b="1" i="0" u="none" strike="noStrike" dirty="0">
                <a:solidFill>
                  <a:schemeClr val="bg1"/>
                </a:solidFill>
                <a:effectLst/>
              </a:rPr>
              <a:t>Transparency and Fairness</a:t>
            </a:r>
            <a:r>
              <a:rPr lang="en-US" b="0" i="0" u="none" strike="noStrike" dirty="0">
                <a:solidFill>
                  <a:schemeClr val="bg1"/>
                </a:solidFill>
                <a:effectLst/>
              </a:rPr>
              <a:t>: Once cast, votes should be final and unalterable, fostering trust in the results.</a:t>
            </a:r>
          </a:p>
          <a:p>
            <a:r>
              <a:rPr lang="en-US" b="1" i="0" u="none" strike="noStrike" dirty="0">
                <a:solidFill>
                  <a:schemeClr val="bg1"/>
                </a:solidFill>
                <a:effectLst/>
              </a:rPr>
              <a:t>Unquestionability</a:t>
            </a:r>
            <a:r>
              <a:rPr lang="en-US" b="0" i="0" u="none" strike="noStrike" dirty="0">
                <a:solidFill>
                  <a:schemeClr val="bg1"/>
                </a:solidFill>
                <a:effectLst/>
              </a:rPr>
              <a:t>: Voters should not be able to deny their vote, ensuring accountability in the voting process</a:t>
            </a:r>
          </a:p>
        </p:txBody>
      </p:sp>
    </p:spTree>
    <p:extLst>
      <p:ext uri="{BB962C8B-B14F-4D97-AF65-F5344CB8AC3E}">
        <p14:creationId xmlns:p14="http://schemas.microsoft.com/office/powerpoint/2010/main" val="1909370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9B60D1-9B74-2868-5140-3AEB2F402344}"/>
              </a:ext>
            </a:extLst>
          </p:cNvPr>
          <p:cNvSpPr txBox="1"/>
          <p:nvPr/>
        </p:nvSpPr>
        <p:spPr>
          <a:xfrm>
            <a:off x="446215" y="335845"/>
            <a:ext cx="6577913" cy="5909310"/>
          </a:xfrm>
          <a:prstGeom prst="rect">
            <a:avLst/>
          </a:prstGeom>
          <a:noFill/>
        </p:spPr>
        <p:txBody>
          <a:bodyPr wrap="square">
            <a:spAutoFit/>
          </a:bodyPr>
          <a:lstStyle/>
          <a:p>
            <a:pPr algn="l"/>
            <a:r>
              <a:rPr lang="en-US" b="1" i="0" u="none" strike="noStrike">
                <a:solidFill>
                  <a:srgbClr val="000000"/>
                </a:solidFill>
                <a:effectLst/>
              </a:rPr>
              <a:t>Electronic Voting on Blockchain</a:t>
            </a:r>
          </a:p>
          <a:p>
            <a:pPr algn="l"/>
            <a:r>
              <a:rPr lang="en-US" b="1" i="0" u="none" strike="noStrike">
                <a:solidFill>
                  <a:srgbClr val="000000"/>
                </a:solidFill>
                <a:effectLst/>
              </a:rPr>
              <a:t>How It Works:</a:t>
            </a:r>
            <a:endParaRPr lang="en-US" b="0" i="0" u="none" strike="noStrike">
              <a:solidFill>
                <a:srgbClr val="000000"/>
              </a:solidFill>
              <a:effectLst/>
            </a:endParaRPr>
          </a:p>
          <a:p>
            <a:pPr algn="l">
              <a:buFont typeface="+mj-lt"/>
              <a:buAutoNum type="arabicPeriod"/>
            </a:pPr>
            <a:r>
              <a:rPr lang="en-US" b="1" i="0" u="none" strike="noStrike">
                <a:solidFill>
                  <a:srgbClr val="000000"/>
                </a:solidFill>
                <a:effectLst/>
              </a:rPr>
              <a:t>Voter Registration</a:t>
            </a:r>
            <a:r>
              <a:rPr lang="en-US" b="0" i="0" u="none" strike="noStrike">
                <a:solidFill>
                  <a:srgbClr val="000000"/>
                </a:solidFill>
                <a:effectLst/>
              </a:rPr>
              <a:t>: Voters register using a blockchain-based system, ensuring their identity is verified and unique.</a:t>
            </a:r>
          </a:p>
          <a:p>
            <a:pPr algn="l">
              <a:buFont typeface="+mj-lt"/>
              <a:buAutoNum type="arabicPeriod"/>
            </a:pPr>
            <a:r>
              <a:rPr lang="en-US" b="1" i="0" u="none" strike="noStrike">
                <a:solidFill>
                  <a:srgbClr val="000000"/>
                </a:solidFill>
                <a:effectLst/>
              </a:rPr>
              <a:t>Vote Casting</a:t>
            </a:r>
            <a:r>
              <a:rPr lang="en-US" b="0" i="0" u="none" strike="noStrike">
                <a:solidFill>
                  <a:srgbClr val="000000"/>
                </a:solidFill>
                <a:effectLst/>
              </a:rPr>
              <a:t>: Voters securely cast their votes with private keys, encrypting each vote before adding it to the blockchain.</a:t>
            </a:r>
          </a:p>
          <a:p>
            <a:pPr algn="l">
              <a:buFont typeface="+mj-lt"/>
              <a:buAutoNum type="arabicPeriod"/>
            </a:pPr>
            <a:r>
              <a:rPr lang="en-US" b="1" i="0" u="none" strike="noStrike">
                <a:solidFill>
                  <a:srgbClr val="000000"/>
                </a:solidFill>
                <a:effectLst/>
              </a:rPr>
              <a:t>Vote Recording</a:t>
            </a:r>
            <a:r>
              <a:rPr lang="en-US" b="0" i="0" u="none" strike="noStrike">
                <a:solidFill>
                  <a:srgbClr val="000000"/>
                </a:solidFill>
                <a:effectLst/>
              </a:rPr>
              <a:t>: Votes are recorded as immutable transactions on the blockchain, ensuring they cannot be altered.</a:t>
            </a:r>
          </a:p>
          <a:p>
            <a:pPr algn="l">
              <a:buFont typeface="+mj-lt"/>
              <a:buAutoNum type="arabicPeriod"/>
            </a:pPr>
            <a:r>
              <a:rPr lang="en-US" b="1" i="0" u="none" strike="noStrike">
                <a:solidFill>
                  <a:srgbClr val="000000"/>
                </a:solidFill>
                <a:effectLst/>
              </a:rPr>
              <a:t>Vote Counting</a:t>
            </a:r>
            <a:r>
              <a:rPr lang="en-US" b="0" i="0" u="none" strike="noStrike">
                <a:solidFill>
                  <a:srgbClr val="000000"/>
                </a:solidFill>
                <a:effectLst/>
              </a:rPr>
              <a:t>: Votes are counted in real-time, with results immediately verifiable.</a:t>
            </a:r>
          </a:p>
          <a:p>
            <a:pPr algn="l"/>
            <a:r>
              <a:rPr lang="en-US" b="1" i="0" u="none" strike="noStrike">
                <a:solidFill>
                  <a:srgbClr val="000000"/>
                </a:solidFill>
                <a:effectLst/>
              </a:rPr>
              <a:t>Benefits:</a:t>
            </a:r>
            <a:endParaRPr lang="en-US" b="0" i="0" u="none" strike="noStrike">
              <a:solidFill>
                <a:srgbClr val="000000"/>
              </a:solidFill>
              <a:effectLst/>
            </a:endParaRPr>
          </a:p>
          <a:p>
            <a:pPr algn="l">
              <a:buFont typeface="Arial" panose="020B0604020202020204" pitchFamily="34" charset="0"/>
              <a:buChar char="•"/>
            </a:pPr>
            <a:r>
              <a:rPr lang="en-US" b="1" i="0" u="none" strike="noStrike">
                <a:solidFill>
                  <a:srgbClr val="000000"/>
                </a:solidFill>
                <a:effectLst/>
              </a:rPr>
              <a:t>Security</a:t>
            </a:r>
            <a:r>
              <a:rPr lang="en-US" b="0" i="0" u="none" strike="noStrike">
                <a:solidFill>
                  <a:srgbClr val="000000"/>
                </a:solidFill>
                <a:effectLst/>
              </a:rPr>
              <a:t>: Cryptographic techniques prevent vote tampering.</a:t>
            </a:r>
          </a:p>
          <a:p>
            <a:pPr algn="l">
              <a:buFont typeface="Arial" panose="020B0604020202020204" pitchFamily="34" charset="0"/>
              <a:buChar char="•"/>
            </a:pPr>
            <a:r>
              <a:rPr lang="en-US" b="1" i="0" u="none" strike="noStrike">
                <a:solidFill>
                  <a:srgbClr val="000000"/>
                </a:solidFill>
                <a:effectLst/>
              </a:rPr>
              <a:t>Transparency</a:t>
            </a:r>
            <a:r>
              <a:rPr lang="en-US" b="0" i="0" u="none" strike="noStrike">
                <a:solidFill>
                  <a:srgbClr val="000000"/>
                </a:solidFill>
                <a:effectLst/>
              </a:rPr>
              <a:t>: A public ledger allows anyone to verify the process, increasing trust.</a:t>
            </a:r>
          </a:p>
          <a:p>
            <a:pPr algn="l">
              <a:buFont typeface="Arial" panose="020B0604020202020204" pitchFamily="34" charset="0"/>
              <a:buChar char="•"/>
            </a:pPr>
            <a:r>
              <a:rPr lang="en-US" b="1" i="0" u="none" strike="noStrike">
                <a:solidFill>
                  <a:srgbClr val="000000"/>
                </a:solidFill>
                <a:effectLst/>
              </a:rPr>
              <a:t>Accessibility</a:t>
            </a:r>
            <a:r>
              <a:rPr lang="en-US" b="0" i="0" u="none" strike="noStrike">
                <a:solidFill>
                  <a:srgbClr val="000000"/>
                </a:solidFill>
                <a:effectLst/>
              </a:rPr>
              <a:t>: Remote voting makes participation easier, regardless of location.</a:t>
            </a:r>
          </a:p>
          <a:p>
            <a:pPr algn="l">
              <a:buFont typeface="Arial" panose="020B0604020202020204" pitchFamily="34" charset="0"/>
              <a:buChar char="•"/>
            </a:pPr>
            <a:r>
              <a:rPr lang="en-US" b="1" i="0" u="none" strike="noStrike">
                <a:solidFill>
                  <a:srgbClr val="000000"/>
                </a:solidFill>
                <a:effectLst/>
              </a:rPr>
              <a:t>Efficiency</a:t>
            </a:r>
            <a:r>
              <a:rPr lang="en-US" b="0" i="0" u="none" strike="noStrike">
                <a:solidFill>
                  <a:srgbClr val="000000"/>
                </a:solidFill>
                <a:effectLst/>
              </a:rPr>
              <a:t>: Real-time results and automation speed up elections and reduce errors.</a:t>
            </a:r>
          </a:p>
        </p:txBody>
      </p:sp>
      <p:sp>
        <p:nvSpPr>
          <p:cNvPr id="4" name="TextBox 3">
            <a:extLst>
              <a:ext uri="{FF2B5EF4-FFF2-40B4-BE49-F238E27FC236}">
                <a16:creationId xmlns:a16="http://schemas.microsoft.com/office/drawing/2014/main" id="{A77B2F40-A22F-0160-B06A-5047CE8CB660}"/>
              </a:ext>
            </a:extLst>
          </p:cNvPr>
          <p:cNvSpPr txBox="1"/>
          <p:nvPr/>
        </p:nvSpPr>
        <p:spPr>
          <a:xfrm>
            <a:off x="5195329" y="2518032"/>
            <a:ext cx="1828800" cy="1828800"/>
          </a:xfrm>
          <a:prstGeom prst="rect">
            <a:avLst/>
          </a:prstGeom>
          <a:noFill/>
        </p:spPr>
        <p:txBody>
          <a:bodyPr wrap="square" rtlCol="0">
            <a:spAutoFit/>
          </a:bodyPr>
          <a:lstStyle/>
          <a:p>
            <a:pPr algn="l"/>
            <a:endParaRPr lang="en-US"/>
          </a:p>
        </p:txBody>
      </p:sp>
      <p:sp>
        <p:nvSpPr>
          <p:cNvPr id="5" name="TextBox 4">
            <a:extLst>
              <a:ext uri="{FF2B5EF4-FFF2-40B4-BE49-F238E27FC236}">
                <a16:creationId xmlns:a16="http://schemas.microsoft.com/office/drawing/2014/main" id="{BC0E54E6-EF4F-165B-0820-01E28C3F6BD7}"/>
              </a:ext>
            </a:extLst>
          </p:cNvPr>
          <p:cNvSpPr txBox="1"/>
          <p:nvPr/>
        </p:nvSpPr>
        <p:spPr>
          <a:xfrm>
            <a:off x="5195329" y="2518032"/>
            <a:ext cx="1828800" cy="1828800"/>
          </a:xfrm>
          <a:prstGeom prst="rect">
            <a:avLst/>
          </a:prstGeom>
          <a:noFill/>
        </p:spPr>
        <p:txBody>
          <a:bodyPr wrap="square" rtlCol="0">
            <a:spAutoFit/>
          </a:bodyPr>
          <a:lstStyle/>
          <a:p>
            <a:pPr algn="l"/>
            <a:endParaRPr lang="en-US"/>
          </a:p>
        </p:txBody>
      </p:sp>
      <p:sp>
        <p:nvSpPr>
          <p:cNvPr id="22" name="Hexagon 21">
            <a:extLst>
              <a:ext uri="{FF2B5EF4-FFF2-40B4-BE49-F238E27FC236}">
                <a16:creationId xmlns:a16="http://schemas.microsoft.com/office/drawing/2014/main" id="{B770C54A-2FAF-045B-AEF9-DDD4BE5E5B08}"/>
              </a:ext>
            </a:extLst>
          </p:cNvPr>
          <p:cNvSpPr/>
          <p:nvPr/>
        </p:nvSpPr>
        <p:spPr>
          <a:xfrm>
            <a:off x="7024127" y="1206992"/>
            <a:ext cx="3238500" cy="2819400"/>
          </a:xfrm>
          <a:prstGeom prst="hexagon">
            <a:avLst/>
          </a:prstGeom>
          <a:blipFill>
            <a:blip r:embed="rId2"/>
            <a:stretch>
              <a:fillRect t="217" b="217"/>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23" name="Hexagon 22">
            <a:extLst>
              <a:ext uri="{FF2B5EF4-FFF2-40B4-BE49-F238E27FC236}">
                <a16:creationId xmlns:a16="http://schemas.microsoft.com/office/drawing/2014/main" id="{746AE90F-7470-CC20-D06C-227DB9E6464A}"/>
              </a:ext>
            </a:extLst>
          </p:cNvPr>
          <p:cNvSpPr/>
          <p:nvPr/>
        </p:nvSpPr>
        <p:spPr>
          <a:xfrm>
            <a:off x="9435071" y="3596156"/>
            <a:ext cx="3238500" cy="2819400"/>
          </a:xfrm>
          <a:prstGeom prst="hexagon">
            <a:avLst/>
          </a:prstGeom>
          <a:blipFill>
            <a:blip r:embed="rId3"/>
            <a:stretch>
              <a:fillRect t="217" b="217"/>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24" name="Hexagon 23">
            <a:extLst>
              <a:ext uri="{FF2B5EF4-FFF2-40B4-BE49-F238E27FC236}">
                <a16:creationId xmlns:a16="http://schemas.microsoft.com/office/drawing/2014/main" id="{4DF88718-48D6-D7E6-6CC6-27CA4CAC1530}"/>
              </a:ext>
            </a:extLst>
          </p:cNvPr>
          <p:cNvSpPr/>
          <p:nvPr/>
        </p:nvSpPr>
        <p:spPr>
          <a:xfrm>
            <a:off x="8757677" y="3532819"/>
            <a:ext cx="1504950" cy="1390650"/>
          </a:xfrm>
          <a:prstGeom prst="hexagon">
            <a:avLst/>
          </a:prstGeom>
          <a:noFill/>
          <a:ln w="38100">
            <a:solidFill>
              <a:srgbClr val="09172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25" name="Hexagon 24">
            <a:extLst>
              <a:ext uri="{FF2B5EF4-FFF2-40B4-BE49-F238E27FC236}">
                <a16:creationId xmlns:a16="http://schemas.microsoft.com/office/drawing/2014/main" id="{DA15336F-6DC4-E701-BF9D-CCA7CAE28317}"/>
              </a:ext>
            </a:extLst>
          </p:cNvPr>
          <p:cNvSpPr/>
          <p:nvPr/>
        </p:nvSpPr>
        <p:spPr>
          <a:xfrm>
            <a:off x="9435071" y="1377392"/>
            <a:ext cx="1290079" cy="1239299"/>
          </a:xfrm>
          <a:prstGeom prst="hexagon">
            <a:avLst/>
          </a:prstGeom>
          <a:noFill/>
          <a:ln w="38100">
            <a:solidFill>
              <a:srgbClr val="1994F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            </a:t>
            </a:r>
            <a:endParaRPr lang="en-KE"/>
          </a:p>
        </p:txBody>
      </p:sp>
    </p:spTree>
    <p:extLst>
      <p:ext uri="{BB962C8B-B14F-4D97-AF65-F5344CB8AC3E}">
        <p14:creationId xmlns:p14="http://schemas.microsoft.com/office/powerpoint/2010/main" val="2031648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855C14-2431-D6F5-8754-B03112477C61}"/>
              </a:ext>
            </a:extLst>
          </p:cNvPr>
          <p:cNvSpPr txBox="1"/>
          <p:nvPr/>
        </p:nvSpPr>
        <p:spPr>
          <a:xfrm>
            <a:off x="343243" y="474344"/>
            <a:ext cx="11484963" cy="5909310"/>
          </a:xfrm>
          <a:prstGeom prst="rect">
            <a:avLst/>
          </a:prstGeom>
          <a:noFill/>
        </p:spPr>
        <p:txBody>
          <a:bodyPr wrap="square">
            <a:spAutoFit/>
          </a:bodyPr>
          <a:lstStyle/>
          <a:p>
            <a:pPr algn="l"/>
            <a:r>
              <a:rPr lang="en-US" b="1" i="0" u="none" strike="noStrike" dirty="0">
                <a:solidFill>
                  <a:srgbClr val="1994F2"/>
                </a:solidFill>
                <a:effectLst/>
              </a:rPr>
              <a:t>Current Blockchain-Based Electronic Voting Systems</a:t>
            </a:r>
          </a:p>
          <a:p>
            <a:pPr algn="l"/>
            <a:r>
              <a:rPr lang="en-US" b="0" i="0" u="none" strike="noStrike" dirty="0">
                <a:solidFill>
                  <a:srgbClr val="000000"/>
                </a:solidFill>
                <a:effectLst/>
              </a:rPr>
              <a:t>Blockchain-based voting systems aim to enhance security, transparency, and accessibility in elections by using a decentralized ledger that ensures tamper-resistance and voter anonymity.</a:t>
            </a:r>
          </a:p>
          <a:p>
            <a:pPr algn="l"/>
            <a:r>
              <a:rPr lang="en-US" b="1" i="0" u="none" strike="noStrike" dirty="0">
                <a:solidFill>
                  <a:srgbClr val="000000"/>
                </a:solidFill>
                <a:effectLst/>
              </a:rPr>
              <a:t>Examples:</a:t>
            </a:r>
            <a:endParaRPr lang="en-US" b="0" i="0" u="none" strike="noStrike" dirty="0">
              <a:solidFill>
                <a:srgbClr val="000000"/>
              </a:solidFill>
              <a:effectLst/>
            </a:endParaRPr>
          </a:p>
          <a:p>
            <a:pPr algn="l">
              <a:buFont typeface="+mj-lt"/>
              <a:buAutoNum type="arabicPeriod"/>
            </a:pPr>
            <a:r>
              <a:rPr lang="en-US" b="1" i="0" u="none" strike="noStrike" dirty="0" err="1">
                <a:solidFill>
                  <a:srgbClr val="000000"/>
                </a:solidFill>
                <a:effectLst/>
              </a:rPr>
              <a:t>Voatz</a:t>
            </a:r>
            <a:endParaRPr lang="en-US" b="0" i="0" u="none" strike="noStrike" dirty="0">
              <a:solidFill>
                <a:srgbClr val="000000"/>
              </a:solidFill>
              <a:effectLst/>
            </a:endParaRPr>
          </a:p>
          <a:p>
            <a:pPr lvl="1" algn="l"/>
            <a:r>
              <a:rPr lang="en-US" b="0" i="0" u="none" strike="noStrike" dirty="0">
                <a:solidFill>
                  <a:srgbClr val="000000"/>
                </a:solidFill>
                <a:effectLst/>
              </a:rPr>
              <a:t>Used in U.S. elections (2018 midterms, military overseas, voters with disabilities).</a:t>
            </a:r>
          </a:p>
          <a:p>
            <a:pPr marL="742950" lvl="1" indent="-285750" algn="l">
              <a:buFont typeface="+mj-lt"/>
              <a:buAutoNum type="arabicPeriod"/>
            </a:pPr>
            <a:r>
              <a:rPr lang="en-US" b="1" i="0" u="none" strike="noStrike" dirty="0">
                <a:solidFill>
                  <a:srgbClr val="000000"/>
                </a:solidFill>
                <a:effectLst/>
              </a:rPr>
              <a:t>Advantages</a:t>
            </a:r>
            <a:r>
              <a:rPr lang="en-US" b="0" i="0" u="none" strike="noStrike" dirty="0">
                <a:solidFill>
                  <a:srgbClr val="000000"/>
                </a:solidFill>
                <a:effectLst/>
              </a:rPr>
              <a:t>: Secure remote voting with end-to-end encryption and biometric authentication.</a:t>
            </a:r>
          </a:p>
          <a:p>
            <a:pPr marL="742950" lvl="1" indent="-285750" algn="l">
              <a:buFont typeface="+mj-lt"/>
              <a:buAutoNum type="arabicPeriod"/>
            </a:pPr>
            <a:r>
              <a:rPr lang="en-US" b="1" i="0" u="none" strike="noStrike" dirty="0">
                <a:solidFill>
                  <a:srgbClr val="000000"/>
                </a:solidFill>
                <a:effectLst/>
              </a:rPr>
              <a:t>Disadvantages</a:t>
            </a:r>
            <a:r>
              <a:rPr lang="en-US" b="0" i="0" u="none" strike="noStrike" dirty="0">
                <a:solidFill>
                  <a:srgbClr val="000000"/>
                </a:solidFill>
                <a:effectLst/>
              </a:rPr>
              <a:t>: Criticized for potential vulnerabilities and lack of transparency.</a:t>
            </a:r>
          </a:p>
          <a:p>
            <a:pPr algn="l">
              <a:buFont typeface="+mj-lt"/>
              <a:buAutoNum type="arabicPeriod"/>
            </a:pPr>
            <a:r>
              <a:rPr lang="en-US" b="1" i="0" u="none" strike="noStrike" dirty="0">
                <a:solidFill>
                  <a:srgbClr val="000000"/>
                </a:solidFill>
                <a:effectLst/>
              </a:rPr>
              <a:t>Follow My Vote</a:t>
            </a:r>
            <a:endParaRPr lang="en-US" b="0" i="0" u="none" strike="noStrike" dirty="0">
              <a:solidFill>
                <a:srgbClr val="000000"/>
              </a:solidFill>
              <a:effectLst/>
            </a:endParaRPr>
          </a:p>
          <a:p>
            <a:pPr lvl="1" algn="l"/>
            <a:r>
              <a:rPr lang="en-US" b="0" i="0" u="none" strike="noStrike" dirty="0">
                <a:solidFill>
                  <a:srgbClr val="000000"/>
                </a:solidFill>
                <a:effectLst/>
              </a:rPr>
              <a:t>Open-source system focused on complete transparency with real-time vote tracking.</a:t>
            </a:r>
          </a:p>
          <a:p>
            <a:pPr marL="742950" lvl="1" indent="-285750" algn="l">
              <a:buFont typeface="+mj-lt"/>
              <a:buAutoNum type="arabicPeriod"/>
            </a:pPr>
            <a:r>
              <a:rPr lang="en-US" b="1" i="0" u="none" strike="noStrike" dirty="0">
                <a:solidFill>
                  <a:srgbClr val="000000"/>
                </a:solidFill>
                <a:effectLst/>
              </a:rPr>
              <a:t>Advantages</a:t>
            </a:r>
            <a:r>
              <a:rPr lang="en-US" b="0" i="0" u="none" strike="noStrike" dirty="0">
                <a:solidFill>
                  <a:srgbClr val="000000"/>
                </a:solidFill>
                <a:effectLst/>
              </a:rPr>
              <a:t>: Public, immutable vote recording while maintaining voter privacy.</a:t>
            </a:r>
          </a:p>
          <a:p>
            <a:pPr marL="742950" lvl="1" indent="-285750" algn="l">
              <a:buFont typeface="+mj-lt"/>
              <a:buAutoNum type="arabicPeriod"/>
            </a:pPr>
            <a:r>
              <a:rPr lang="en-US" b="1" i="0" u="none" strike="noStrike" dirty="0">
                <a:solidFill>
                  <a:srgbClr val="000000"/>
                </a:solidFill>
                <a:effectLst/>
              </a:rPr>
              <a:t>Disadvantages</a:t>
            </a:r>
            <a:r>
              <a:rPr lang="en-US" b="0" i="0" u="none" strike="noStrike" dirty="0">
                <a:solidFill>
                  <a:srgbClr val="000000"/>
                </a:solidFill>
                <a:effectLst/>
              </a:rPr>
              <a:t>: Technical complexity could hinder adoption; limited government partnerships.</a:t>
            </a:r>
            <a:endParaRPr lang="en-US" dirty="0">
              <a:solidFill>
                <a:srgbClr val="000000"/>
              </a:solidFill>
            </a:endParaRPr>
          </a:p>
          <a:p>
            <a:pPr algn="l">
              <a:buFont typeface="+mj-lt"/>
              <a:buAutoNum type="arabicPeriod" startAt="3"/>
            </a:pPr>
            <a:r>
              <a:rPr lang="en-US" b="1" i="0" u="none" strike="noStrike" dirty="0">
                <a:solidFill>
                  <a:srgbClr val="000000"/>
                </a:solidFill>
                <a:effectLst/>
              </a:rPr>
              <a:t>Polys</a:t>
            </a:r>
            <a:endParaRPr lang="en-US" b="0" i="0" u="none" strike="noStrike" dirty="0">
              <a:solidFill>
                <a:srgbClr val="000000"/>
              </a:solidFill>
              <a:effectLst/>
            </a:endParaRPr>
          </a:p>
          <a:p>
            <a:pPr lvl="1" algn="l"/>
            <a:r>
              <a:rPr lang="en-US" b="0" i="0" u="none" strike="noStrike" dirty="0">
                <a:solidFill>
                  <a:srgbClr val="000000"/>
                </a:solidFill>
                <a:effectLst/>
              </a:rPr>
              <a:t>Developed by Kaspersky Lab, used in Moscow for local elections.</a:t>
            </a:r>
          </a:p>
          <a:p>
            <a:pPr marL="800100" lvl="1" indent="-342900" algn="l">
              <a:buFont typeface="+mj-lt"/>
              <a:buAutoNum type="arabicPeriod"/>
            </a:pPr>
            <a:r>
              <a:rPr lang="en-US" b="1" i="0" u="none" strike="noStrike" dirty="0">
                <a:solidFill>
                  <a:srgbClr val="000000"/>
                </a:solidFill>
                <a:effectLst/>
              </a:rPr>
              <a:t>Advantages</a:t>
            </a:r>
            <a:r>
              <a:rPr lang="en-US" b="0" i="0" u="none" strike="noStrike" dirty="0">
                <a:solidFill>
                  <a:srgbClr val="000000"/>
                </a:solidFill>
                <a:effectLst/>
              </a:rPr>
              <a:t>: End-to-end encryption and independent auditability.</a:t>
            </a:r>
          </a:p>
          <a:p>
            <a:pPr marL="800100" lvl="1" indent="-342900" algn="l">
              <a:buFont typeface="+mj-lt"/>
              <a:buAutoNum type="arabicPeriod"/>
            </a:pPr>
            <a:r>
              <a:rPr lang="en-US" b="1" i="0" u="none" strike="noStrike" dirty="0">
                <a:solidFill>
                  <a:srgbClr val="000000"/>
                </a:solidFill>
                <a:effectLst/>
              </a:rPr>
              <a:t>Disadvantages</a:t>
            </a:r>
            <a:r>
              <a:rPr lang="en-US" b="0" i="0" u="none" strike="noStrike" dirty="0">
                <a:solidFill>
                  <a:srgbClr val="000000"/>
                </a:solidFill>
                <a:effectLst/>
              </a:rPr>
              <a:t>: Performance issues and concerns about political influence.</a:t>
            </a:r>
          </a:p>
          <a:p>
            <a:pPr algn="l">
              <a:buFont typeface="+mj-lt"/>
              <a:buAutoNum type="arabicPeriod" startAt="3"/>
            </a:pPr>
            <a:r>
              <a:rPr lang="en-US" b="1" i="0" u="none" strike="noStrike" dirty="0" err="1">
                <a:solidFill>
                  <a:srgbClr val="000000"/>
                </a:solidFill>
                <a:effectLst/>
              </a:rPr>
              <a:t>ElectionGuard</a:t>
            </a:r>
            <a:endParaRPr lang="en-US" b="0" i="0" u="none" strike="noStrike" dirty="0">
              <a:solidFill>
                <a:srgbClr val="000000"/>
              </a:solidFill>
              <a:effectLst/>
            </a:endParaRPr>
          </a:p>
          <a:p>
            <a:pPr lvl="1" algn="l"/>
            <a:r>
              <a:rPr lang="en-US" b="0" i="0" u="none" strike="noStrike" dirty="0">
                <a:solidFill>
                  <a:srgbClr val="000000"/>
                </a:solidFill>
                <a:effectLst/>
              </a:rPr>
              <a:t>Microsoft’s open-source system with blockchain-like encryption and auditability.</a:t>
            </a:r>
          </a:p>
          <a:p>
            <a:pPr marL="800100" lvl="1" indent="-342900" algn="l">
              <a:buFont typeface="+mj-lt"/>
              <a:buAutoNum type="arabicPeriod"/>
            </a:pPr>
            <a:r>
              <a:rPr lang="en-US" b="1" i="0" u="none" strike="noStrike" dirty="0">
                <a:solidFill>
                  <a:srgbClr val="000000"/>
                </a:solidFill>
                <a:effectLst/>
              </a:rPr>
              <a:t>Advantages</a:t>
            </a:r>
            <a:r>
              <a:rPr lang="en-US" b="0" i="0" u="none" strike="noStrike" dirty="0">
                <a:solidFill>
                  <a:srgbClr val="000000"/>
                </a:solidFill>
                <a:effectLst/>
              </a:rPr>
              <a:t>: End-to-end verifiability and secure cryptographic vote counting.</a:t>
            </a:r>
          </a:p>
          <a:p>
            <a:pPr marL="800100" lvl="1" indent="-342900" algn="l">
              <a:buFont typeface="+mj-lt"/>
              <a:buAutoNum type="arabicPeriod"/>
            </a:pPr>
            <a:r>
              <a:rPr lang="en-US" b="1" i="0" u="none" strike="noStrike" dirty="0">
                <a:solidFill>
                  <a:srgbClr val="000000"/>
                </a:solidFill>
                <a:effectLst/>
              </a:rPr>
              <a:t>Disadvantages</a:t>
            </a:r>
            <a:r>
              <a:rPr lang="en-US" b="0" i="0" u="none" strike="noStrike" dirty="0">
                <a:solidFill>
                  <a:srgbClr val="000000"/>
                </a:solidFill>
                <a:effectLst/>
              </a:rPr>
              <a:t>: Lacks full decentralization, which some pure blockchain systems offer.</a:t>
            </a:r>
          </a:p>
          <a:p>
            <a:pPr lvl="1" algn="l"/>
            <a:endParaRPr lang="en-US" b="0" i="0" u="none" strike="noStrike" dirty="0">
              <a:solidFill>
                <a:srgbClr val="000000"/>
              </a:solidFill>
              <a:effectLst/>
            </a:endParaRPr>
          </a:p>
        </p:txBody>
      </p:sp>
    </p:spTree>
    <p:extLst>
      <p:ext uri="{BB962C8B-B14F-4D97-AF65-F5344CB8AC3E}">
        <p14:creationId xmlns:p14="http://schemas.microsoft.com/office/powerpoint/2010/main" val="2031822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E023D7C-1A18-289C-2BA0-3AA79CD96A33}"/>
              </a:ext>
            </a:extLst>
          </p:cNvPr>
          <p:cNvSpPr txBox="1"/>
          <p:nvPr/>
        </p:nvSpPr>
        <p:spPr>
          <a:xfrm>
            <a:off x="4010411" y="589936"/>
            <a:ext cx="8182918" cy="5909310"/>
          </a:xfrm>
          <a:prstGeom prst="rect">
            <a:avLst/>
          </a:prstGeom>
          <a:noFill/>
        </p:spPr>
        <p:txBody>
          <a:bodyPr wrap="square">
            <a:spAutoFit/>
          </a:bodyPr>
          <a:lstStyle/>
          <a:p>
            <a:r>
              <a:rPr lang="en-US" b="1" i="0" u="none" strike="noStrike">
                <a:solidFill>
                  <a:srgbClr val="000000"/>
                </a:solidFill>
                <a:effectLst/>
              </a:rPr>
              <a:t>Literature Review: Blockchain in E-Voting Systems</a:t>
            </a:r>
          </a:p>
          <a:p>
            <a:r>
              <a:rPr lang="en-US" b="1" i="0" u="none" strike="noStrike">
                <a:solidFill>
                  <a:srgbClr val="000000"/>
                </a:solidFill>
                <a:effectLst/>
              </a:rPr>
              <a:t>Security &amp; Transparency:</a:t>
            </a:r>
            <a:br>
              <a:rPr lang="en-US" b="0" i="0" u="none" strike="noStrike">
                <a:solidFill>
                  <a:srgbClr val="000000"/>
                </a:solidFill>
                <a:effectLst/>
              </a:rPr>
            </a:br>
            <a:r>
              <a:rPr lang="en-US" b="0" i="0" u="none" strike="noStrike">
                <a:solidFill>
                  <a:srgbClr val="000000"/>
                </a:solidFill>
                <a:effectLst/>
              </a:rPr>
              <a:t>Blockchain’s decentralized nature and cryptographic security prevent fraud and manipulation. Votes are immutable and visible on a public ledger, enhancing trust in the electoral process.</a:t>
            </a:r>
          </a:p>
          <a:p>
            <a:r>
              <a:rPr lang="en-US" b="1" i="0" u="none" strike="noStrike">
                <a:solidFill>
                  <a:srgbClr val="000000"/>
                </a:solidFill>
                <a:effectLst/>
              </a:rPr>
              <a:t>Privacy Concerns:</a:t>
            </a:r>
            <a:br>
              <a:rPr lang="en-US" b="0" i="0" u="none" strike="noStrike">
                <a:solidFill>
                  <a:srgbClr val="000000"/>
                </a:solidFill>
                <a:effectLst/>
              </a:rPr>
            </a:br>
            <a:r>
              <a:rPr lang="en-US" b="0" i="0" u="none" strike="noStrike">
                <a:solidFill>
                  <a:srgbClr val="000000"/>
                </a:solidFill>
                <a:effectLst/>
              </a:rPr>
              <a:t>Maintaining voter anonymity is a challenge. Cryptographic solutions, such as zero-knowledge proofs, are being researched to balance transparency and privacy.</a:t>
            </a:r>
          </a:p>
          <a:p>
            <a:r>
              <a:rPr lang="en-US" b="1" i="0" u="none" strike="noStrike">
                <a:solidFill>
                  <a:srgbClr val="000000"/>
                </a:solidFill>
                <a:effectLst/>
              </a:rPr>
              <a:t>Scalability:</a:t>
            </a:r>
            <a:br>
              <a:rPr lang="en-US" b="0" i="0" u="none" strike="noStrike">
                <a:solidFill>
                  <a:srgbClr val="000000"/>
                </a:solidFill>
                <a:effectLst/>
              </a:rPr>
            </a:br>
            <a:r>
              <a:rPr lang="en-US" b="0" i="0" u="none" strike="noStrike">
                <a:solidFill>
                  <a:srgbClr val="000000"/>
                </a:solidFill>
                <a:effectLst/>
              </a:rPr>
              <a:t>Blockchain networks face issues with handling high volumes during large elections. Current research aims to optimize performance to manage millions of votes efficiently.</a:t>
            </a:r>
          </a:p>
          <a:p>
            <a:r>
              <a:rPr lang="en-US" b="1" i="0" u="none" strike="noStrike">
                <a:solidFill>
                  <a:srgbClr val="000000"/>
                </a:solidFill>
                <a:effectLst/>
              </a:rPr>
              <a:t>Accessibility &amp; Usability:</a:t>
            </a:r>
            <a:br>
              <a:rPr lang="en-US" b="0" i="0" u="none" strike="noStrike">
                <a:solidFill>
                  <a:srgbClr val="000000"/>
                </a:solidFill>
                <a:effectLst/>
              </a:rPr>
            </a:br>
            <a:r>
              <a:rPr lang="en-US" b="0" i="0" u="none" strike="noStrike">
                <a:solidFill>
                  <a:srgbClr val="000000"/>
                </a:solidFill>
                <a:effectLst/>
              </a:rPr>
              <a:t>User-friendly interfaces and internet access are essential for broad adoption. Research emphasizes simplifying voter interaction with blockchain technology.</a:t>
            </a:r>
          </a:p>
          <a:p>
            <a:r>
              <a:rPr lang="en-US" b="1" i="0" u="none" strike="noStrike">
                <a:solidFill>
                  <a:srgbClr val="000000"/>
                </a:solidFill>
                <a:effectLst/>
              </a:rPr>
              <a:t>Regulatory &amp; Ethical Challenges:</a:t>
            </a:r>
            <a:br>
              <a:rPr lang="en-US" b="0" i="0" u="none" strike="noStrike">
                <a:solidFill>
                  <a:srgbClr val="000000"/>
                </a:solidFill>
                <a:effectLst/>
              </a:rPr>
            </a:br>
            <a:r>
              <a:rPr lang="en-US" b="0" i="0" u="none" strike="noStrike">
                <a:solidFill>
                  <a:srgbClr val="000000"/>
                </a:solidFill>
                <a:effectLst/>
              </a:rPr>
              <a:t>Implementing blockchain raises concerns around data protection and legal frameworks, which must be addressed for successful integration in voting systems.</a:t>
            </a:r>
          </a:p>
        </p:txBody>
      </p:sp>
      <p:sp>
        <p:nvSpPr>
          <p:cNvPr id="2" name="Hexagon 1">
            <a:extLst>
              <a:ext uri="{FF2B5EF4-FFF2-40B4-BE49-F238E27FC236}">
                <a16:creationId xmlns:a16="http://schemas.microsoft.com/office/drawing/2014/main" id="{BE30691B-80EE-2D3A-88CC-456FCD7FCD67}"/>
              </a:ext>
            </a:extLst>
          </p:cNvPr>
          <p:cNvSpPr/>
          <p:nvPr/>
        </p:nvSpPr>
        <p:spPr>
          <a:xfrm>
            <a:off x="0" y="1747684"/>
            <a:ext cx="3967316" cy="3362632"/>
          </a:xfrm>
          <a:prstGeom prst="hexagon">
            <a:avLst/>
          </a:prstGeom>
          <a:blipFill dpi="0" rotWithShape="0">
            <a:blip r:embed="rId2"/>
            <a:srcRect/>
            <a:stretch>
              <a:fillRect t="217" b="217"/>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3" name="Hexagon 2">
            <a:extLst>
              <a:ext uri="{FF2B5EF4-FFF2-40B4-BE49-F238E27FC236}">
                <a16:creationId xmlns:a16="http://schemas.microsoft.com/office/drawing/2014/main" id="{49A10D55-C797-CA92-98E4-4EE14E1C1BF3}"/>
              </a:ext>
            </a:extLst>
          </p:cNvPr>
          <p:cNvSpPr/>
          <p:nvPr/>
        </p:nvSpPr>
        <p:spPr>
          <a:xfrm>
            <a:off x="-43095" y="4339713"/>
            <a:ext cx="1814052" cy="1541206"/>
          </a:xfrm>
          <a:prstGeom prst="hexagon">
            <a:avLst/>
          </a:prstGeom>
          <a:solidFill>
            <a:srgbClr val="1994F2">
              <a:alpha val="84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4" name="Hexagon 3">
            <a:extLst>
              <a:ext uri="{FF2B5EF4-FFF2-40B4-BE49-F238E27FC236}">
                <a16:creationId xmlns:a16="http://schemas.microsoft.com/office/drawing/2014/main" id="{924E9E70-3A02-48E0-A066-E0CB4B942650}"/>
              </a:ext>
            </a:extLst>
          </p:cNvPr>
          <p:cNvSpPr/>
          <p:nvPr/>
        </p:nvSpPr>
        <p:spPr>
          <a:xfrm>
            <a:off x="2172929" y="1129481"/>
            <a:ext cx="1814052" cy="1541206"/>
          </a:xfrm>
          <a:prstGeom prst="hexagon">
            <a:avLst/>
          </a:prstGeom>
          <a:noFill/>
          <a:ln w="38100">
            <a:solidFill>
              <a:srgbClr val="1994F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
        <p:nvSpPr>
          <p:cNvPr id="5" name="Hexagon 4">
            <a:extLst>
              <a:ext uri="{FF2B5EF4-FFF2-40B4-BE49-F238E27FC236}">
                <a16:creationId xmlns:a16="http://schemas.microsoft.com/office/drawing/2014/main" id="{1843F155-C4B6-0CFD-FA69-CC1CC8D7BB43}"/>
              </a:ext>
            </a:extLst>
          </p:cNvPr>
          <p:cNvSpPr/>
          <p:nvPr/>
        </p:nvSpPr>
        <p:spPr>
          <a:xfrm>
            <a:off x="2875935" y="3865736"/>
            <a:ext cx="1134476" cy="1030729"/>
          </a:xfrm>
          <a:prstGeom prst="hexagon">
            <a:avLst/>
          </a:prstGeom>
          <a:solidFill>
            <a:srgbClr val="09172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E"/>
          </a:p>
        </p:txBody>
      </p:sp>
    </p:spTree>
    <p:extLst>
      <p:ext uri="{BB962C8B-B14F-4D97-AF65-F5344CB8AC3E}">
        <p14:creationId xmlns:p14="http://schemas.microsoft.com/office/powerpoint/2010/main" val="472191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A4FC6F-80A5-9D8C-B9FA-AC841868BB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9860" y="-1"/>
            <a:ext cx="5692140" cy="6858000"/>
          </a:xfrm>
          <a:prstGeom prst="rect">
            <a:avLst/>
          </a:prstGeom>
        </p:spPr>
      </p:pic>
      <p:sp>
        <p:nvSpPr>
          <p:cNvPr id="3" name="TextBox 2">
            <a:extLst>
              <a:ext uri="{FF2B5EF4-FFF2-40B4-BE49-F238E27FC236}">
                <a16:creationId xmlns:a16="http://schemas.microsoft.com/office/drawing/2014/main" id="{BB73A849-EAA5-DA38-CD34-B836B5F767CF}"/>
              </a:ext>
            </a:extLst>
          </p:cNvPr>
          <p:cNvSpPr txBox="1"/>
          <p:nvPr/>
        </p:nvSpPr>
        <p:spPr>
          <a:xfrm>
            <a:off x="216663" y="889842"/>
            <a:ext cx="8732107" cy="5078313"/>
          </a:xfrm>
          <a:prstGeom prst="rect">
            <a:avLst/>
          </a:prstGeom>
          <a:gradFill>
            <a:gsLst>
              <a:gs pos="0">
                <a:schemeClr val="bg1"/>
              </a:gs>
              <a:gs pos="42000">
                <a:srgbClr val="FEFAF3"/>
              </a:gs>
              <a:gs pos="83000">
                <a:srgbClr val="092855"/>
              </a:gs>
              <a:gs pos="100000">
                <a:srgbClr val="092855">
                  <a:alpha val="59000"/>
                </a:srgbClr>
              </a:gs>
            </a:gsLst>
            <a:lin ang="0" scaled="0"/>
          </a:gradFill>
        </p:spPr>
        <p:txBody>
          <a:bodyPr wrap="square">
            <a:spAutoFit/>
          </a:bodyPr>
          <a:lstStyle/>
          <a:p>
            <a:pPr algn="l"/>
            <a:r>
              <a:rPr lang="en-US" b="1" i="0" u="none" strike="noStrike">
                <a:solidFill>
                  <a:srgbClr val="000000"/>
                </a:solidFill>
                <a:effectLst/>
              </a:rPr>
              <a:t>Discussion and Future Work</a:t>
            </a:r>
          </a:p>
          <a:p>
            <a:pPr algn="l"/>
            <a:r>
              <a:rPr lang="en-US" b="0" i="0" u="none" strike="noStrike">
                <a:solidFill>
                  <a:srgbClr val="000000"/>
                </a:solidFill>
                <a:effectLst/>
              </a:rPr>
              <a:t>Blockchain technology offers promising solutions to the challenges of traditional voting systems, enhancing </a:t>
            </a:r>
            <a:r>
              <a:rPr lang="en-US" b="1" i="0" u="none" strike="noStrike">
                <a:solidFill>
                  <a:srgbClr val="000000"/>
                </a:solidFill>
                <a:effectLst/>
              </a:rPr>
              <a:t>security</a:t>
            </a:r>
            <a:r>
              <a:rPr lang="en-US" b="0" i="0" u="none" strike="noStrike">
                <a:solidFill>
                  <a:srgbClr val="000000"/>
                </a:solidFill>
                <a:effectLst/>
              </a:rPr>
              <a:t>, </a:t>
            </a:r>
            <a:r>
              <a:rPr lang="en-US" b="1" i="0" u="none" strike="noStrike">
                <a:solidFill>
                  <a:srgbClr val="000000"/>
                </a:solidFill>
                <a:effectLst/>
              </a:rPr>
              <a:t>transparency</a:t>
            </a:r>
            <a:r>
              <a:rPr lang="en-US" b="0" i="0" u="none" strike="noStrike">
                <a:solidFill>
                  <a:srgbClr val="000000"/>
                </a:solidFill>
                <a:effectLst/>
              </a:rPr>
              <a:t>, and </a:t>
            </a:r>
            <a:r>
              <a:rPr lang="en-US" b="1" i="0" u="none" strike="noStrike">
                <a:solidFill>
                  <a:srgbClr val="000000"/>
                </a:solidFill>
                <a:effectLst/>
              </a:rPr>
              <a:t>integrity</a:t>
            </a:r>
            <a:r>
              <a:rPr lang="en-US" b="0" i="0" u="none" strike="noStrike">
                <a:solidFill>
                  <a:srgbClr val="000000"/>
                </a:solidFill>
                <a:effectLst/>
              </a:rPr>
              <a:t>. However, it faces significant hurdles in </a:t>
            </a:r>
            <a:r>
              <a:rPr lang="en-US" b="1" i="0" u="none" strike="noStrike">
                <a:solidFill>
                  <a:srgbClr val="000000"/>
                </a:solidFill>
                <a:effectLst/>
              </a:rPr>
              <a:t>privacy</a:t>
            </a:r>
            <a:r>
              <a:rPr lang="en-US" b="0" i="0" u="none" strike="noStrike">
                <a:solidFill>
                  <a:srgbClr val="000000"/>
                </a:solidFill>
                <a:effectLst/>
              </a:rPr>
              <a:t>, </a:t>
            </a:r>
            <a:r>
              <a:rPr lang="en-US" b="1" i="0" u="none" strike="noStrike">
                <a:solidFill>
                  <a:srgbClr val="000000"/>
                </a:solidFill>
                <a:effectLst/>
              </a:rPr>
              <a:t>scalability</a:t>
            </a:r>
            <a:r>
              <a:rPr lang="en-US" b="0" i="0" u="none" strike="noStrike">
                <a:solidFill>
                  <a:srgbClr val="000000"/>
                </a:solidFill>
                <a:effectLst/>
              </a:rPr>
              <a:t>, and </a:t>
            </a:r>
            <a:r>
              <a:rPr lang="en-US" b="1" i="0" u="none" strike="noStrike">
                <a:solidFill>
                  <a:srgbClr val="000000"/>
                </a:solidFill>
                <a:effectLst/>
              </a:rPr>
              <a:t>accessibility</a:t>
            </a:r>
            <a:r>
              <a:rPr lang="en-US" b="0" i="0" u="none" strike="noStrike">
                <a:solidFill>
                  <a:srgbClr val="000000"/>
                </a:solidFill>
                <a:effectLst/>
              </a:rPr>
              <a:t> that must be addressed for its successful integration into electoral systems.</a:t>
            </a:r>
          </a:p>
          <a:p>
            <a:pPr algn="l"/>
            <a:r>
              <a:rPr lang="en-US" b="1" i="0" u="none" strike="noStrike">
                <a:solidFill>
                  <a:srgbClr val="000000"/>
                </a:solidFill>
                <a:effectLst/>
              </a:rPr>
              <a:t>Future Directions</a:t>
            </a:r>
          </a:p>
          <a:p>
            <a:pPr algn="l">
              <a:buFont typeface="Arial" panose="020B0604020202020204" pitchFamily="34" charset="0"/>
              <a:buChar char="•"/>
            </a:pPr>
            <a:r>
              <a:rPr lang="en-US" b="1" i="0" u="none" strike="noStrike">
                <a:solidFill>
                  <a:srgbClr val="000000"/>
                </a:solidFill>
                <a:effectLst/>
              </a:rPr>
              <a:t>Enhanced Cryptographic Techniques:</a:t>
            </a:r>
            <a:br>
              <a:rPr lang="en-US" b="0" i="0" u="none" strike="noStrike">
                <a:solidFill>
                  <a:srgbClr val="000000"/>
                </a:solidFill>
                <a:effectLst/>
              </a:rPr>
            </a:br>
            <a:r>
              <a:rPr lang="en-US" b="0" i="0" u="none" strike="noStrike">
                <a:solidFill>
                  <a:srgbClr val="000000"/>
                </a:solidFill>
                <a:effectLst/>
              </a:rPr>
              <a:t>Further research is needed to create advanced cryptographic methods that ensure both security and voter privacy.</a:t>
            </a:r>
          </a:p>
          <a:p>
            <a:pPr algn="l">
              <a:buFont typeface="Arial" panose="020B0604020202020204" pitchFamily="34" charset="0"/>
              <a:buChar char="•"/>
            </a:pPr>
            <a:r>
              <a:rPr lang="en-US" b="1" i="0" u="none" strike="noStrike">
                <a:solidFill>
                  <a:srgbClr val="000000"/>
                </a:solidFill>
                <a:effectLst/>
              </a:rPr>
              <a:t>Improved Scalability Solutions:</a:t>
            </a:r>
            <a:br>
              <a:rPr lang="en-US" b="0" i="0" u="none" strike="noStrike">
                <a:solidFill>
                  <a:srgbClr val="000000"/>
                </a:solidFill>
                <a:effectLst/>
              </a:rPr>
            </a:br>
            <a:r>
              <a:rPr lang="en-US" b="0" i="0" u="none" strike="noStrike">
                <a:solidFill>
                  <a:srgbClr val="000000"/>
                </a:solidFill>
                <a:effectLst/>
              </a:rPr>
              <a:t>Innovations like </a:t>
            </a:r>
            <a:r>
              <a:rPr lang="en-US" b="1" i="0" u="none" strike="noStrike">
                <a:solidFill>
                  <a:srgbClr val="000000"/>
                </a:solidFill>
                <a:effectLst/>
              </a:rPr>
              <a:t>sharding</a:t>
            </a:r>
            <a:r>
              <a:rPr lang="en-US" b="0" i="0" u="none" strike="noStrike">
                <a:solidFill>
                  <a:srgbClr val="000000"/>
                </a:solidFill>
                <a:effectLst/>
              </a:rPr>
              <a:t> and </a:t>
            </a:r>
            <a:r>
              <a:rPr lang="en-US" b="1" i="0" u="none" strike="noStrike">
                <a:solidFill>
                  <a:srgbClr val="000000"/>
                </a:solidFill>
                <a:effectLst/>
              </a:rPr>
              <a:t>off-chain solutions</a:t>
            </a:r>
            <a:r>
              <a:rPr lang="en-US" b="0" i="0" u="none" strike="noStrike">
                <a:solidFill>
                  <a:srgbClr val="000000"/>
                </a:solidFill>
                <a:effectLst/>
              </a:rPr>
              <a:t> are being explored to address scalability issues in large elections.</a:t>
            </a:r>
          </a:p>
          <a:p>
            <a:pPr algn="l">
              <a:buFont typeface="Arial" panose="020B0604020202020204" pitchFamily="34" charset="0"/>
              <a:buChar char="•"/>
            </a:pPr>
            <a:r>
              <a:rPr lang="en-US" b="1" i="0" u="none" strike="noStrike">
                <a:solidFill>
                  <a:srgbClr val="000000"/>
                </a:solidFill>
                <a:effectLst/>
              </a:rPr>
              <a:t>User-Centric Design:</a:t>
            </a:r>
            <a:br>
              <a:rPr lang="en-US" b="0" i="0" u="none" strike="noStrike">
                <a:solidFill>
                  <a:srgbClr val="000000"/>
                </a:solidFill>
                <a:effectLst/>
              </a:rPr>
            </a:br>
            <a:r>
              <a:rPr lang="en-US" b="0" i="0" u="none" strike="noStrike">
                <a:solidFill>
                  <a:srgbClr val="000000"/>
                </a:solidFill>
                <a:effectLst/>
              </a:rPr>
              <a:t>Future systems should prioritize intuitive and accessible interfaces to encourage voter participation across all demographics.</a:t>
            </a:r>
          </a:p>
          <a:p>
            <a:pPr algn="l">
              <a:buFont typeface="Arial" panose="020B0604020202020204" pitchFamily="34" charset="0"/>
              <a:buChar char="•"/>
            </a:pPr>
            <a:r>
              <a:rPr lang="en-US" b="1" i="0" u="none" strike="noStrike">
                <a:solidFill>
                  <a:srgbClr val="000000"/>
                </a:solidFill>
                <a:effectLst/>
              </a:rPr>
              <a:t>Policy Frameworks:</a:t>
            </a:r>
            <a:br>
              <a:rPr lang="en-US" b="0" i="0" u="none" strike="noStrike">
                <a:solidFill>
                  <a:srgbClr val="000000"/>
                </a:solidFill>
                <a:effectLst/>
              </a:rPr>
            </a:br>
            <a:r>
              <a:rPr lang="en-US" b="0" i="0" u="none" strike="noStrike">
                <a:solidFill>
                  <a:srgbClr val="000000"/>
                </a:solidFill>
                <a:effectLst/>
              </a:rPr>
              <a:t>Comprehensive policy frameworks must be developed to regulate blockchain's use in elections, ensuring legal compliance and public trust.</a:t>
            </a:r>
          </a:p>
        </p:txBody>
      </p:sp>
    </p:spTree>
    <p:extLst>
      <p:ext uri="{BB962C8B-B14F-4D97-AF65-F5344CB8AC3E}">
        <p14:creationId xmlns:p14="http://schemas.microsoft.com/office/powerpoint/2010/main" val="3630672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12FF837-EB60-AA96-AA82-2ECF318CAB39}"/>
              </a:ext>
            </a:extLst>
          </p:cNvPr>
          <p:cNvSpPr/>
          <p:nvPr/>
        </p:nvSpPr>
        <p:spPr>
          <a:xfrm>
            <a:off x="446753" y="1284031"/>
            <a:ext cx="11326148" cy="4289937"/>
          </a:xfrm>
          <a:prstGeom prst="rect">
            <a:avLst/>
          </a:prstGeom>
          <a:blipFill dpi="0" rotWithShape="1">
            <a:blip r:embed="rId2"/>
            <a:srcRect/>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r>
              <a:rPr lang="en-US" b="1" i="0" u="none" strike="noStrike">
                <a:solidFill>
                  <a:schemeClr val="bg1"/>
                </a:solidFill>
                <a:effectLst/>
              </a:rPr>
              <a:t>Conclusion</a:t>
            </a:r>
          </a:p>
          <a:p>
            <a:pPr algn="l"/>
            <a:r>
              <a:rPr lang="en-US" b="0" i="0" u="none" strike="noStrike">
                <a:solidFill>
                  <a:schemeClr val="bg1"/>
                </a:solidFill>
                <a:effectLst/>
              </a:rPr>
              <a:t>While blockchain technology offers significant improvements in security and transparency for electoral voting systems, challenges such as scalability, complexity, and cost remain to be addressed. With the right design and implementation, blockchain has the potential to transform the electoral process, making it more reliable and secure. Continued research and development will be essential to overcome these obstacles and fully realize the benefits of blockchain in elections.   </a:t>
            </a:r>
          </a:p>
        </p:txBody>
      </p:sp>
    </p:spTree>
    <p:extLst>
      <p:ext uri="{BB962C8B-B14F-4D97-AF65-F5344CB8AC3E}">
        <p14:creationId xmlns:p14="http://schemas.microsoft.com/office/powerpoint/2010/main" val="1286296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93B08FD-5ECC-4728-AA84-CD6AC875B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2549107E-EC98-4933-8F8F-A1713C393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216557"/>
          </a:xfrm>
          <a:custGeom>
            <a:avLst/>
            <a:gdLst>
              <a:gd name="connsiteX0" fmla="*/ 0 w 12188952"/>
              <a:gd name="connsiteY0" fmla="*/ 0 h 6216557"/>
              <a:gd name="connsiteX1" fmla="*/ 12188952 w 12188952"/>
              <a:gd name="connsiteY1" fmla="*/ 0 h 6216557"/>
              <a:gd name="connsiteX2" fmla="*/ 12188952 w 12188952"/>
              <a:gd name="connsiteY2" fmla="*/ 5609705 h 6216557"/>
              <a:gd name="connsiteX3" fmla="*/ 12049115 w 12188952"/>
              <a:gd name="connsiteY3" fmla="*/ 5640762 h 6216557"/>
              <a:gd name="connsiteX4" fmla="*/ 6096001 w 12188952"/>
              <a:gd name="connsiteY4" fmla="*/ 6216557 h 6216557"/>
              <a:gd name="connsiteX5" fmla="*/ 142887 w 12188952"/>
              <a:gd name="connsiteY5" fmla="*/ 5640762 h 6216557"/>
              <a:gd name="connsiteX6" fmla="*/ 0 w 12188952"/>
              <a:gd name="connsiteY6" fmla="*/ 5609028 h 621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6216557">
                <a:moveTo>
                  <a:pt x="0" y="0"/>
                </a:moveTo>
                <a:lnTo>
                  <a:pt x="12188952" y="0"/>
                </a:lnTo>
                <a:lnTo>
                  <a:pt x="12188952" y="5609705"/>
                </a:lnTo>
                <a:lnTo>
                  <a:pt x="12049115" y="5640762"/>
                </a:lnTo>
                <a:cubicBezTo>
                  <a:pt x="10313281" y="6006147"/>
                  <a:pt x="8275571" y="6216557"/>
                  <a:pt x="6096001" y="6216557"/>
                </a:cubicBezTo>
                <a:cubicBezTo>
                  <a:pt x="3916432" y="6216557"/>
                  <a:pt x="1878721" y="6006147"/>
                  <a:pt x="142887" y="5640762"/>
                </a:cubicBezTo>
                <a:lnTo>
                  <a:pt x="0" y="5609028"/>
                </a:lnTo>
                <a:close/>
              </a:path>
            </a:pathLst>
          </a:custGeom>
          <a:ln w="9525">
            <a:noFill/>
          </a:ln>
          <a:effectLst>
            <a:outerShdw blurRad="50800" dist="38100" dir="5400000" algn="t"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F0665AFF-A728-9C30-8185-620EE560D463}"/>
              </a:ext>
            </a:extLst>
          </p:cNvPr>
          <p:cNvPicPr>
            <a:picLocks noChangeAspect="1"/>
          </p:cNvPicPr>
          <p:nvPr/>
        </p:nvPicPr>
        <p:blipFill>
          <a:blip r:embed="rId2">
            <a:extLst>
              <a:ext uri="{28A0092B-C50C-407E-A947-70E740481C1C}">
                <a14:useLocalDpi xmlns:a14="http://schemas.microsoft.com/office/drawing/2010/main" val="0"/>
              </a:ext>
            </a:extLst>
          </a:blip>
          <a:srcRect t="8799" b="14813"/>
          <a:stretch/>
        </p:blipFill>
        <p:spPr>
          <a:xfrm>
            <a:off x="20" y="1"/>
            <a:ext cx="12191980" cy="6216557"/>
          </a:xfrm>
          <a:custGeom>
            <a:avLst/>
            <a:gdLst/>
            <a:ahLst/>
            <a:cxnLst/>
            <a:rect l="l" t="t" r="r" b="b"/>
            <a:pathLst>
              <a:path w="12188952" h="6216557">
                <a:moveTo>
                  <a:pt x="0" y="0"/>
                </a:moveTo>
                <a:lnTo>
                  <a:pt x="12188952" y="0"/>
                </a:lnTo>
                <a:lnTo>
                  <a:pt x="12188952" y="5609705"/>
                </a:lnTo>
                <a:lnTo>
                  <a:pt x="12049115" y="5640762"/>
                </a:lnTo>
                <a:cubicBezTo>
                  <a:pt x="10313281" y="6006147"/>
                  <a:pt x="8275571" y="6216557"/>
                  <a:pt x="6096001" y="6216557"/>
                </a:cubicBezTo>
                <a:cubicBezTo>
                  <a:pt x="3916432" y="6216557"/>
                  <a:pt x="1878721" y="6006147"/>
                  <a:pt x="142887" y="5640762"/>
                </a:cubicBezTo>
                <a:lnTo>
                  <a:pt x="0" y="5609028"/>
                </a:lnTo>
                <a:close/>
              </a:path>
            </a:pathLst>
          </a:custGeom>
        </p:spPr>
      </p:pic>
      <p:sp>
        <p:nvSpPr>
          <p:cNvPr id="4" name="TextBox 3">
            <a:extLst>
              <a:ext uri="{FF2B5EF4-FFF2-40B4-BE49-F238E27FC236}">
                <a16:creationId xmlns:a16="http://schemas.microsoft.com/office/drawing/2014/main" id="{706FFDDA-6963-5A85-58E8-46EA9A011C37}"/>
              </a:ext>
            </a:extLst>
          </p:cNvPr>
          <p:cNvSpPr txBox="1"/>
          <p:nvPr/>
        </p:nvSpPr>
        <p:spPr>
          <a:xfrm>
            <a:off x="207922" y="1350891"/>
            <a:ext cx="4874741" cy="3016210"/>
          </a:xfrm>
          <a:prstGeom prst="rect">
            <a:avLst/>
          </a:prstGeom>
          <a:noFill/>
        </p:spPr>
        <p:txBody>
          <a:bodyPr wrap="square">
            <a:spAutoFit/>
          </a:bodyPr>
          <a:lstStyle/>
          <a:p>
            <a:r>
              <a:rPr lang="en-US" sz="2800" b="1" dirty="0">
                <a:solidFill>
                  <a:schemeClr val="bg1"/>
                </a:solidFill>
              </a:rPr>
              <a:t>GROUP MEMBERS</a:t>
            </a:r>
          </a:p>
          <a:p>
            <a:r>
              <a:rPr lang="en-US" dirty="0">
                <a:solidFill>
                  <a:schemeClr val="bg1"/>
                </a:solidFill>
              </a:rPr>
              <a:t>Ashleys Jane 21/04705</a:t>
            </a:r>
          </a:p>
          <a:p>
            <a:r>
              <a:rPr lang="en-US" dirty="0">
                <a:solidFill>
                  <a:schemeClr val="bg1"/>
                </a:solidFill>
              </a:rPr>
              <a:t>Shaneez </a:t>
            </a:r>
            <a:r>
              <a:rPr lang="en-US" dirty="0" err="1">
                <a:solidFill>
                  <a:schemeClr val="bg1"/>
                </a:solidFill>
              </a:rPr>
              <a:t>Minyoso21</a:t>
            </a:r>
            <a:r>
              <a:rPr lang="en-US" dirty="0">
                <a:solidFill>
                  <a:schemeClr val="bg1"/>
                </a:solidFill>
              </a:rPr>
              <a:t>/06475</a:t>
            </a:r>
          </a:p>
          <a:p>
            <a:r>
              <a:rPr lang="en-US" dirty="0">
                <a:solidFill>
                  <a:schemeClr val="bg1"/>
                </a:solidFill>
              </a:rPr>
              <a:t>Christine Wambui 21/06116</a:t>
            </a:r>
          </a:p>
          <a:p>
            <a:r>
              <a:rPr lang="en-US" dirty="0">
                <a:solidFill>
                  <a:schemeClr val="bg1"/>
                </a:solidFill>
              </a:rPr>
              <a:t>Blaise </a:t>
            </a:r>
            <a:r>
              <a:rPr lang="en-US" dirty="0" err="1">
                <a:solidFill>
                  <a:schemeClr val="bg1"/>
                </a:solidFill>
              </a:rPr>
              <a:t>Auma</a:t>
            </a:r>
            <a:r>
              <a:rPr lang="en-US" dirty="0">
                <a:solidFill>
                  <a:schemeClr val="bg1"/>
                </a:solidFill>
              </a:rPr>
              <a:t> 21/05100</a:t>
            </a:r>
          </a:p>
          <a:p>
            <a:r>
              <a:rPr lang="en-US" dirty="0">
                <a:solidFill>
                  <a:schemeClr val="bg1"/>
                </a:solidFill>
              </a:rPr>
              <a:t>Cecilia Mutheu 21/05348</a:t>
            </a:r>
          </a:p>
          <a:p>
            <a:r>
              <a:rPr lang="en-US" dirty="0">
                <a:solidFill>
                  <a:schemeClr val="bg1"/>
                </a:solidFill>
              </a:rPr>
              <a:t>Joshua Kimani 21/05150</a:t>
            </a:r>
          </a:p>
          <a:p>
            <a:r>
              <a:rPr lang="en-US" dirty="0">
                <a:solidFill>
                  <a:schemeClr val="bg1"/>
                </a:solidFill>
              </a:rPr>
              <a:t>Michael Murichu 21/05714</a:t>
            </a:r>
          </a:p>
          <a:p>
            <a:r>
              <a:rPr lang="en-US" dirty="0">
                <a:solidFill>
                  <a:schemeClr val="bg1"/>
                </a:solidFill>
              </a:rPr>
              <a:t>Stephen </a:t>
            </a:r>
            <a:r>
              <a:rPr lang="en-US" dirty="0" err="1">
                <a:solidFill>
                  <a:schemeClr val="bg1"/>
                </a:solidFill>
              </a:rPr>
              <a:t>Githu</a:t>
            </a:r>
            <a:r>
              <a:rPr lang="en-US" dirty="0">
                <a:solidFill>
                  <a:schemeClr val="bg1"/>
                </a:solidFill>
              </a:rPr>
              <a:t> 21/05292</a:t>
            </a:r>
          </a:p>
          <a:p>
            <a:r>
              <a:rPr lang="en-US" dirty="0">
                <a:solidFill>
                  <a:schemeClr val="bg1"/>
                </a:solidFill>
              </a:rPr>
              <a:t>Perpetual </a:t>
            </a:r>
            <a:r>
              <a:rPr lang="en-US" dirty="0" err="1">
                <a:solidFill>
                  <a:schemeClr val="bg1"/>
                </a:solidFill>
              </a:rPr>
              <a:t>Talaso</a:t>
            </a:r>
            <a:r>
              <a:rPr lang="en-US">
                <a:solidFill>
                  <a:schemeClr val="bg1"/>
                </a:solidFill>
              </a:rPr>
              <a:t> 21/05340</a:t>
            </a:r>
          </a:p>
        </p:txBody>
      </p:sp>
      <p:sp>
        <p:nvSpPr>
          <p:cNvPr id="5" name="TextBox 4">
            <a:extLst>
              <a:ext uri="{FF2B5EF4-FFF2-40B4-BE49-F238E27FC236}">
                <a16:creationId xmlns:a16="http://schemas.microsoft.com/office/drawing/2014/main" id="{128EF464-F84C-DFCF-C5F6-FCD33D779924}"/>
              </a:ext>
            </a:extLst>
          </p:cNvPr>
          <p:cNvSpPr txBox="1"/>
          <p:nvPr/>
        </p:nvSpPr>
        <p:spPr>
          <a:xfrm>
            <a:off x="207922" y="4645497"/>
            <a:ext cx="10579510" cy="646331"/>
          </a:xfrm>
          <a:prstGeom prst="rect">
            <a:avLst/>
          </a:prstGeom>
          <a:noFill/>
        </p:spPr>
        <p:txBody>
          <a:bodyPr wrap="square">
            <a:spAutoFit/>
          </a:bodyPr>
          <a:lstStyle/>
          <a:p>
            <a:r>
              <a:rPr lang="en-US" i="0" dirty="0">
                <a:solidFill>
                  <a:schemeClr val="bg1"/>
                </a:solidFill>
                <a:effectLst/>
              </a:rPr>
              <a:t>Analyze the feasibility of using blockchain for electoral voting systems. What are the advantages and disadvantages? How can blockchain address issues of voter fraud and transparency?</a:t>
            </a:r>
            <a:endParaRPr lang="en-US" dirty="0">
              <a:solidFill>
                <a:schemeClr val="bg1"/>
              </a:solidFill>
            </a:endParaRPr>
          </a:p>
        </p:txBody>
      </p:sp>
      <p:sp>
        <p:nvSpPr>
          <p:cNvPr id="6" name="TextBox 5">
            <a:extLst>
              <a:ext uri="{FF2B5EF4-FFF2-40B4-BE49-F238E27FC236}">
                <a16:creationId xmlns:a16="http://schemas.microsoft.com/office/drawing/2014/main" id="{FC8D4285-6EE0-B412-91A2-83CB0A9A0BEE}"/>
              </a:ext>
            </a:extLst>
          </p:cNvPr>
          <p:cNvSpPr txBox="1"/>
          <p:nvPr/>
        </p:nvSpPr>
        <p:spPr>
          <a:xfrm>
            <a:off x="217754" y="4367101"/>
            <a:ext cx="2507226" cy="369332"/>
          </a:xfrm>
          <a:prstGeom prst="rect">
            <a:avLst/>
          </a:prstGeom>
          <a:noFill/>
        </p:spPr>
        <p:txBody>
          <a:bodyPr wrap="square" rtlCol="0">
            <a:spAutoFit/>
          </a:bodyPr>
          <a:lstStyle/>
          <a:p>
            <a:r>
              <a:rPr lang="en-US" b="1" dirty="0">
                <a:solidFill>
                  <a:schemeClr val="bg1"/>
                </a:solidFill>
              </a:rPr>
              <a:t>QUESTION</a:t>
            </a:r>
          </a:p>
        </p:txBody>
      </p:sp>
    </p:spTree>
    <p:extLst>
      <p:ext uri="{BB962C8B-B14F-4D97-AF65-F5344CB8AC3E}">
        <p14:creationId xmlns:p14="http://schemas.microsoft.com/office/powerpoint/2010/main" val="3134659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24D12F7-70B0-A007-7238-CF2FB8CCF6CB}"/>
              </a:ext>
            </a:extLst>
          </p:cNvPr>
          <p:cNvSpPr/>
          <p:nvPr/>
        </p:nvSpPr>
        <p:spPr>
          <a:xfrm>
            <a:off x="0" y="0"/>
            <a:ext cx="6096000" cy="6858000"/>
          </a:xfrm>
          <a:prstGeom prst="rect">
            <a:avLst/>
          </a:prstGeom>
          <a:solidFill>
            <a:srgbClr val="09172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EFAF3"/>
              </a:solidFill>
            </a:endParaRPr>
          </a:p>
        </p:txBody>
      </p:sp>
      <p:sp>
        <p:nvSpPr>
          <p:cNvPr id="2" name="Rectangle 1">
            <a:extLst>
              <a:ext uri="{FF2B5EF4-FFF2-40B4-BE49-F238E27FC236}">
                <a16:creationId xmlns:a16="http://schemas.microsoft.com/office/drawing/2014/main" id="{6A0B30D4-781B-80D5-FAAD-15EC0719522C}"/>
              </a:ext>
            </a:extLst>
          </p:cNvPr>
          <p:cNvSpPr/>
          <p:nvPr/>
        </p:nvSpPr>
        <p:spPr>
          <a:xfrm>
            <a:off x="1494503" y="845574"/>
            <a:ext cx="9202994" cy="5166852"/>
          </a:xfrm>
          <a:prstGeom prst="rect">
            <a:avLst/>
          </a:prstGeom>
          <a:solidFill>
            <a:srgbClr val="FEFAF3"/>
          </a:solid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Blockchain-Based Electronic Voting System: A Revolution in Electoral Processes</a:t>
            </a:r>
            <a:endParaRPr lang="en-US" dirty="0">
              <a:solidFill>
                <a:schemeClr val="tx1"/>
              </a:solidFill>
            </a:endParaRPr>
          </a:p>
          <a:p>
            <a:pPr>
              <a:buFont typeface="Arial" panose="020B0604020202020204" pitchFamily="34" charset="0"/>
              <a:buChar char="•"/>
            </a:pPr>
            <a:r>
              <a:rPr lang="en-US" b="1" dirty="0">
                <a:solidFill>
                  <a:schemeClr val="tx1"/>
                </a:solidFill>
              </a:rPr>
              <a:t>Introduction</a:t>
            </a:r>
            <a:r>
              <a:rPr lang="en-US" dirty="0">
                <a:solidFill>
                  <a:schemeClr val="tx1"/>
                </a:solidFill>
              </a:rPr>
              <a:t>:</a:t>
            </a:r>
            <a:br>
              <a:rPr lang="en-US" dirty="0">
                <a:solidFill>
                  <a:schemeClr val="tx1"/>
                </a:solidFill>
              </a:rPr>
            </a:br>
            <a:r>
              <a:rPr lang="en-US" dirty="0">
                <a:solidFill>
                  <a:schemeClr val="tx1"/>
                </a:solidFill>
              </a:rPr>
              <a:t>Traditional voting systems face issues like fraud, tampering, and lack of transparency. Blockchain technology offers a secure, transparent, and tamper-proof solution.</a:t>
            </a:r>
          </a:p>
          <a:p>
            <a:pPr>
              <a:buFont typeface="Arial" panose="020B0604020202020204" pitchFamily="34" charset="0"/>
              <a:buChar char="•"/>
            </a:pPr>
            <a:r>
              <a:rPr lang="en-US" b="1" dirty="0">
                <a:solidFill>
                  <a:schemeClr val="tx1"/>
                </a:solidFill>
              </a:rPr>
              <a:t>Key Features</a:t>
            </a:r>
            <a:r>
              <a:rPr lang="en-US" dirty="0">
                <a:solidFill>
                  <a:schemeClr val="tx1"/>
                </a:solidFill>
              </a:rPr>
              <a:t>:</a:t>
            </a:r>
          </a:p>
          <a:p>
            <a:pPr marL="742950" lvl="1" indent="-285750">
              <a:buFont typeface="Arial" panose="020B0604020202020204" pitchFamily="34" charset="0"/>
              <a:buChar char="•"/>
            </a:pPr>
            <a:r>
              <a:rPr lang="en-US" b="1" dirty="0">
                <a:solidFill>
                  <a:schemeClr val="tx1"/>
                </a:solidFill>
              </a:rPr>
              <a:t>Decentralized &amp; Immutable</a:t>
            </a:r>
            <a:r>
              <a:rPr lang="en-US" dirty="0">
                <a:solidFill>
                  <a:schemeClr val="tx1"/>
                </a:solidFill>
              </a:rPr>
              <a:t>: Blockchain’s ledger ensures that votes cannot be altered or deleted.</a:t>
            </a:r>
          </a:p>
          <a:p>
            <a:pPr marL="742950" lvl="1" indent="-285750">
              <a:buFont typeface="Arial" panose="020B0604020202020204" pitchFamily="34" charset="0"/>
              <a:buChar char="•"/>
            </a:pPr>
            <a:r>
              <a:rPr lang="en-US" b="1" dirty="0">
                <a:solidFill>
                  <a:schemeClr val="tx1"/>
                </a:solidFill>
              </a:rPr>
              <a:t>Smart Contracts</a:t>
            </a:r>
            <a:r>
              <a:rPr lang="en-US" dirty="0">
                <a:solidFill>
                  <a:schemeClr val="tx1"/>
                </a:solidFill>
              </a:rPr>
              <a:t>: Automates voting rules and processes for secure registration, vote casting, and tallying.</a:t>
            </a:r>
          </a:p>
          <a:p>
            <a:pPr marL="742950" lvl="1" indent="-285750">
              <a:buFont typeface="Arial" panose="020B0604020202020204" pitchFamily="34" charset="0"/>
              <a:buChar char="•"/>
            </a:pPr>
            <a:r>
              <a:rPr lang="en-US" b="1" dirty="0">
                <a:solidFill>
                  <a:schemeClr val="tx1"/>
                </a:solidFill>
              </a:rPr>
              <a:t>Cryptographic Security</a:t>
            </a:r>
            <a:r>
              <a:rPr lang="en-US" dirty="0">
                <a:solidFill>
                  <a:schemeClr val="tx1"/>
                </a:solidFill>
              </a:rPr>
              <a:t>: Protects the integrity and confidentiality of votes.</a:t>
            </a:r>
          </a:p>
          <a:p>
            <a:pPr>
              <a:buFont typeface="Arial" panose="020B0604020202020204" pitchFamily="34" charset="0"/>
              <a:buChar char="•"/>
            </a:pPr>
            <a:r>
              <a:rPr lang="en-US" b="1" dirty="0">
                <a:solidFill>
                  <a:schemeClr val="tx1"/>
                </a:solidFill>
              </a:rPr>
              <a:t>Benefits</a:t>
            </a:r>
            <a:r>
              <a:rPr lang="en-US" dirty="0">
                <a:solidFill>
                  <a:schemeClr val="tx1"/>
                </a:solidFill>
              </a:rPr>
              <a:t>:</a:t>
            </a:r>
          </a:p>
          <a:p>
            <a:pPr marL="742950" lvl="1" indent="-285750">
              <a:buFont typeface="Arial" panose="020B0604020202020204" pitchFamily="34" charset="0"/>
              <a:buChar char="•"/>
            </a:pPr>
            <a:r>
              <a:rPr lang="en-US" dirty="0">
                <a:solidFill>
                  <a:schemeClr val="tx1"/>
                </a:solidFill>
              </a:rPr>
              <a:t>Increased security and transparency</a:t>
            </a:r>
          </a:p>
          <a:p>
            <a:pPr marL="742950" lvl="1" indent="-285750">
              <a:buFont typeface="Arial" panose="020B0604020202020204" pitchFamily="34" charset="0"/>
              <a:buChar char="•"/>
            </a:pPr>
            <a:r>
              <a:rPr lang="en-US" dirty="0">
                <a:solidFill>
                  <a:schemeClr val="tx1"/>
                </a:solidFill>
              </a:rPr>
              <a:t>Reduced risk of voter fraud</a:t>
            </a:r>
          </a:p>
          <a:p>
            <a:pPr marL="742950" lvl="1" indent="-285750">
              <a:buFont typeface="Arial" panose="020B0604020202020204" pitchFamily="34" charset="0"/>
              <a:buChar char="•"/>
            </a:pPr>
            <a:r>
              <a:rPr lang="en-US" dirty="0">
                <a:solidFill>
                  <a:schemeClr val="tx1"/>
                </a:solidFill>
              </a:rPr>
              <a:t>Accurate and timely election results</a:t>
            </a:r>
          </a:p>
          <a:p>
            <a:pPr marL="742950" lvl="1" indent="-285750">
              <a:buFont typeface="Arial" panose="020B0604020202020204" pitchFamily="34" charset="0"/>
              <a:buChar char="•"/>
            </a:pPr>
            <a:r>
              <a:rPr lang="en-US" dirty="0">
                <a:solidFill>
                  <a:schemeClr val="tx1"/>
                </a:solidFill>
              </a:rPr>
              <a:t>Enhanced voter trust and confidence</a:t>
            </a:r>
          </a:p>
          <a:p>
            <a:pPr>
              <a:buFont typeface="Arial" panose="020B0604020202020204" pitchFamily="34" charset="0"/>
              <a:buChar char="•"/>
            </a:pPr>
            <a:r>
              <a:rPr lang="en-US" b="1" dirty="0">
                <a:solidFill>
                  <a:schemeClr val="tx1"/>
                </a:solidFill>
              </a:rPr>
              <a:t>Conclusion</a:t>
            </a:r>
            <a:r>
              <a:rPr lang="en-US" dirty="0">
                <a:solidFill>
                  <a:schemeClr val="tx1"/>
                </a:solidFill>
              </a:rPr>
              <a:t>:</a:t>
            </a:r>
            <a:br>
              <a:rPr lang="en-US" dirty="0">
                <a:solidFill>
                  <a:schemeClr val="tx1"/>
                </a:solidFill>
              </a:rPr>
            </a:br>
            <a:r>
              <a:rPr lang="en-US" dirty="0">
                <a:solidFill>
                  <a:schemeClr val="tx1"/>
                </a:solidFill>
              </a:rPr>
              <a:t>Blockchain technology has the potential to revolutionize electoral voting, providing a reliable and verifiable system for modern elections.</a:t>
            </a:r>
          </a:p>
        </p:txBody>
      </p:sp>
    </p:spTree>
    <p:extLst>
      <p:ext uri="{BB962C8B-B14F-4D97-AF65-F5344CB8AC3E}">
        <p14:creationId xmlns:p14="http://schemas.microsoft.com/office/powerpoint/2010/main" val="1543697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89CB1392-E648-0A66-04BC-22B1B802D2F6}"/>
              </a:ext>
            </a:extLst>
          </p:cNvPr>
          <p:cNvGrpSpPr/>
          <p:nvPr/>
        </p:nvGrpSpPr>
        <p:grpSpPr>
          <a:xfrm>
            <a:off x="6231835" y="-1068458"/>
            <a:ext cx="6967330" cy="8994913"/>
            <a:chOff x="6231834" y="-993913"/>
            <a:chExt cx="6609522" cy="8994913"/>
          </a:xfrm>
          <a:blipFill dpi="0" rotWithShape="1">
            <a:blip r:embed="rId2"/>
            <a:srcRect/>
            <a:tile tx="0" ty="0" sx="38000" sy="71000" flip="none" algn="bl"/>
          </a:blipFill>
        </p:grpSpPr>
        <p:sp>
          <p:nvSpPr>
            <p:cNvPr id="2" name="Hexagon 1">
              <a:extLst>
                <a:ext uri="{FF2B5EF4-FFF2-40B4-BE49-F238E27FC236}">
                  <a16:creationId xmlns:a16="http://schemas.microsoft.com/office/drawing/2014/main" id="{838C1977-05F5-E1C9-BAF0-5AB50440AC2D}"/>
                </a:ext>
              </a:extLst>
            </p:cNvPr>
            <p:cNvSpPr/>
            <p:nvPr/>
          </p:nvSpPr>
          <p:spPr>
            <a:xfrm>
              <a:off x="10366512" y="149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Hexagon 2">
              <a:extLst>
                <a:ext uri="{FF2B5EF4-FFF2-40B4-BE49-F238E27FC236}">
                  <a16:creationId xmlns:a16="http://schemas.microsoft.com/office/drawing/2014/main" id="{3CE795B0-DE21-9455-C3D7-501D529E42D8}"/>
                </a:ext>
              </a:extLst>
            </p:cNvPr>
            <p:cNvSpPr/>
            <p:nvPr/>
          </p:nvSpPr>
          <p:spPr>
            <a:xfrm>
              <a:off x="8299173" y="1292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Hexagon 3">
              <a:extLst>
                <a:ext uri="{FF2B5EF4-FFF2-40B4-BE49-F238E27FC236}">
                  <a16:creationId xmlns:a16="http://schemas.microsoft.com/office/drawing/2014/main" id="{6E54A9F9-ED63-D6BA-D6C3-881A8997B49B}"/>
                </a:ext>
              </a:extLst>
            </p:cNvPr>
            <p:cNvSpPr/>
            <p:nvPr/>
          </p:nvSpPr>
          <p:spPr>
            <a:xfrm>
              <a:off x="8299173" y="-993913"/>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Hexagon 4">
              <a:extLst>
                <a:ext uri="{FF2B5EF4-FFF2-40B4-BE49-F238E27FC236}">
                  <a16:creationId xmlns:a16="http://schemas.microsoft.com/office/drawing/2014/main" id="{035EAC66-F0B1-F458-7E56-878B85FBA6DC}"/>
                </a:ext>
              </a:extLst>
            </p:cNvPr>
            <p:cNvSpPr/>
            <p:nvPr/>
          </p:nvSpPr>
          <p:spPr>
            <a:xfrm>
              <a:off x="10366512" y="2435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Hexagon 5">
              <a:extLst>
                <a:ext uri="{FF2B5EF4-FFF2-40B4-BE49-F238E27FC236}">
                  <a16:creationId xmlns:a16="http://schemas.microsoft.com/office/drawing/2014/main" id="{06E749DE-A61D-9415-9B9F-28B2BEB5582D}"/>
                </a:ext>
              </a:extLst>
            </p:cNvPr>
            <p:cNvSpPr/>
            <p:nvPr/>
          </p:nvSpPr>
          <p:spPr>
            <a:xfrm>
              <a:off x="8299173" y="3578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Hexagon 6">
              <a:extLst>
                <a:ext uri="{FF2B5EF4-FFF2-40B4-BE49-F238E27FC236}">
                  <a16:creationId xmlns:a16="http://schemas.microsoft.com/office/drawing/2014/main" id="{CFF6871E-E970-D65F-CAA2-6600F94B9765}"/>
                </a:ext>
              </a:extLst>
            </p:cNvPr>
            <p:cNvSpPr/>
            <p:nvPr/>
          </p:nvSpPr>
          <p:spPr>
            <a:xfrm>
              <a:off x="10366512" y="4721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a:extLst>
                <a:ext uri="{FF2B5EF4-FFF2-40B4-BE49-F238E27FC236}">
                  <a16:creationId xmlns:a16="http://schemas.microsoft.com/office/drawing/2014/main" id="{AFBA0C4A-5D3C-02B9-0336-5ABFAC700887}"/>
                </a:ext>
              </a:extLst>
            </p:cNvPr>
            <p:cNvSpPr/>
            <p:nvPr/>
          </p:nvSpPr>
          <p:spPr>
            <a:xfrm>
              <a:off x="8299173" y="5864087"/>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Hexagon 8">
              <a:extLst>
                <a:ext uri="{FF2B5EF4-FFF2-40B4-BE49-F238E27FC236}">
                  <a16:creationId xmlns:a16="http://schemas.microsoft.com/office/drawing/2014/main" id="{CFFE6F4C-414B-F41A-26CC-7523B68463A0}"/>
                </a:ext>
              </a:extLst>
            </p:cNvPr>
            <p:cNvSpPr/>
            <p:nvPr/>
          </p:nvSpPr>
          <p:spPr>
            <a:xfrm>
              <a:off x="6231834" y="149086"/>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exagon 9">
              <a:extLst>
                <a:ext uri="{FF2B5EF4-FFF2-40B4-BE49-F238E27FC236}">
                  <a16:creationId xmlns:a16="http://schemas.microsoft.com/office/drawing/2014/main" id="{DE69837C-580D-0F8A-29EA-BEBDC4EBF197}"/>
                </a:ext>
              </a:extLst>
            </p:cNvPr>
            <p:cNvSpPr/>
            <p:nvPr/>
          </p:nvSpPr>
          <p:spPr>
            <a:xfrm>
              <a:off x="6231834" y="2435086"/>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9B421312-3FF4-129E-A23B-EC7E8E26EF76}"/>
                </a:ext>
              </a:extLst>
            </p:cNvPr>
            <p:cNvSpPr/>
            <p:nvPr/>
          </p:nvSpPr>
          <p:spPr>
            <a:xfrm>
              <a:off x="6231834" y="4721086"/>
              <a:ext cx="2474844" cy="2136913"/>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6C1EF0FE-19E4-3ADD-F792-877D26D9876F}"/>
              </a:ext>
            </a:extLst>
          </p:cNvPr>
          <p:cNvSpPr/>
          <p:nvPr/>
        </p:nvSpPr>
        <p:spPr>
          <a:xfrm>
            <a:off x="0" y="0"/>
            <a:ext cx="5960167" cy="68579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b="1">
                <a:solidFill>
                  <a:schemeClr val="tx1"/>
                </a:solidFill>
              </a:rPr>
              <a:t>Introduction</a:t>
            </a:r>
            <a:r>
              <a:rPr lang="en-US">
                <a:solidFill>
                  <a:schemeClr val="tx1"/>
                </a:solidFill>
              </a:rPr>
              <a:t>:</a:t>
            </a:r>
          </a:p>
          <a:p>
            <a:r>
              <a:rPr lang="en-US">
                <a:solidFill>
                  <a:schemeClr val="tx1"/>
                </a:solidFill>
              </a:rPr>
              <a:t>Elections are critical to democracy, but Kenya has faced issues with voter fraud, ballot tampering, and delayed vote tallying, leading to political unrest, especially in the 2007 and 2017 elections.</a:t>
            </a:r>
          </a:p>
          <a:p>
            <a:endParaRPr lang="en-US">
              <a:solidFill>
                <a:srgbClr val="072C61"/>
              </a:solidFill>
            </a:endParaRPr>
          </a:p>
          <a:p>
            <a:pPr marL="285750" indent="-285750">
              <a:buFont typeface="Arial" panose="020B0604020202020204" pitchFamily="34" charset="0"/>
              <a:buChar char="•"/>
            </a:pPr>
            <a:r>
              <a:rPr lang="en-US" b="1">
                <a:solidFill>
                  <a:schemeClr val="tx1"/>
                </a:solidFill>
              </a:rPr>
              <a:t>Challenges in Traditional Voting Systems:</a:t>
            </a:r>
          </a:p>
          <a:p>
            <a:pPr marL="742950" lvl="1" indent="-285750">
              <a:buFont typeface="Arial" panose="020B0604020202020204" pitchFamily="34" charset="0"/>
              <a:buChar char="•"/>
            </a:pPr>
            <a:r>
              <a:rPr lang="en-US">
                <a:solidFill>
                  <a:schemeClr val="tx1"/>
                </a:solidFill>
              </a:rPr>
              <a:t>Ballot tampering and vote rigging</a:t>
            </a:r>
          </a:p>
          <a:p>
            <a:pPr marL="742950" lvl="1" indent="-285750">
              <a:buFont typeface="Arial" panose="020B0604020202020204" pitchFamily="34" charset="0"/>
              <a:buChar char="•"/>
            </a:pPr>
            <a:r>
              <a:rPr lang="en-US">
                <a:solidFill>
                  <a:schemeClr val="tx1"/>
                </a:solidFill>
              </a:rPr>
              <a:t>Delayed tallying and disputed outcomes</a:t>
            </a:r>
          </a:p>
          <a:p>
            <a:pPr marL="742950" lvl="1" indent="-285750">
              <a:buFont typeface="Arial" panose="020B0604020202020204" pitchFamily="34" charset="0"/>
              <a:buChar char="•"/>
            </a:pPr>
            <a:r>
              <a:rPr lang="en-US">
                <a:solidFill>
                  <a:schemeClr val="tx1"/>
                </a:solidFill>
              </a:rPr>
              <a:t>Lack of voter trust and transparency</a:t>
            </a:r>
          </a:p>
          <a:p>
            <a:endParaRPr lang="en-US">
              <a:solidFill>
                <a:schemeClr val="tx1"/>
              </a:solidFill>
            </a:endParaRPr>
          </a:p>
          <a:p>
            <a:pPr marL="285750" indent="-285750">
              <a:buFont typeface="Arial" panose="020B0604020202020204" pitchFamily="34" charset="0"/>
              <a:buChar char="•"/>
            </a:pPr>
            <a:r>
              <a:rPr lang="en-US" b="1">
                <a:solidFill>
                  <a:schemeClr val="tx1"/>
                </a:solidFill>
              </a:rPr>
              <a:t>Blockchain as a Solution:</a:t>
            </a:r>
          </a:p>
          <a:p>
            <a:pPr marL="742950" lvl="1" indent="-285750">
              <a:buFont typeface="Arial" panose="020B0604020202020204" pitchFamily="34" charset="0"/>
              <a:buChar char="•"/>
            </a:pPr>
            <a:r>
              <a:rPr lang="en-US" b="1">
                <a:solidFill>
                  <a:schemeClr val="tx1"/>
                </a:solidFill>
              </a:rPr>
              <a:t>Decentralized &amp; Immutable:</a:t>
            </a:r>
            <a:r>
              <a:rPr lang="en-US">
                <a:solidFill>
                  <a:schemeClr val="tx1"/>
                </a:solidFill>
              </a:rPr>
              <a:t> Ensures transparent, tamper-proof vote </a:t>
            </a:r>
            <a:r>
              <a:rPr lang="en-US" err="1">
                <a:solidFill>
                  <a:schemeClr val="tx1"/>
                </a:solidFill>
              </a:rPr>
              <a:t>recordingFaster</a:t>
            </a:r>
            <a:r>
              <a:rPr lang="en-US">
                <a:solidFill>
                  <a:schemeClr val="tx1"/>
                </a:solidFill>
              </a:rPr>
              <a:t> </a:t>
            </a:r>
          </a:p>
          <a:p>
            <a:pPr marL="742950" lvl="1" indent="-285750">
              <a:buFont typeface="Arial" panose="020B0604020202020204" pitchFamily="34" charset="0"/>
              <a:buChar char="•"/>
            </a:pPr>
            <a:r>
              <a:rPr lang="en-US" b="1">
                <a:solidFill>
                  <a:schemeClr val="tx1"/>
                </a:solidFill>
              </a:rPr>
              <a:t>Tallying: </a:t>
            </a:r>
            <a:r>
              <a:rPr lang="en-US">
                <a:solidFill>
                  <a:schemeClr val="tx1"/>
                </a:solidFill>
              </a:rPr>
              <a:t>Immediate, verifiable </a:t>
            </a:r>
            <a:r>
              <a:rPr lang="en-US" err="1">
                <a:solidFill>
                  <a:schemeClr val="tx1"/>
                </a:solidFill>
              </a:rPr>
              <a:t>resultsIncreased</a:t>
            </a:r>
            <a:r>
              <a:rPr lang="en-US">
                <a:solidFill>
                  <a:schemeClr val="tx1"/>
                </a:solidFill>
              </a:rPr>
              <a:t> </a:t>
            </a:r>
            <a:r>
              <a:rPr lang="en-US" b="1">
                <a:solidFill>
                  <a:schemeClr val="tx1"/>
                </a:solidFill>
              </a:rPr>
              <a:t>Trust: </a:t>
            </a:r>
            <a:r>
              <a:rPr lang="en-US">
                <a:solidFill>
                  <a:schemeClr val="tx1"/>
                </a:solidFill>
              </a:rPr>
              <a:t>Restores confidence in the electoral process</a:t>
            </a:r>
          </a:p>
          <a:p>
            <a:endParaRPr lang="en-US">
              <a:solidFill>
                <a:schemeClr val="tx1"/>
              </a:solidFill>
            </a:endParaRPr>
          </a:p>
          <a:p>
            <a:pPr marL="285750" indent="-285750">
              <a:buFont typeface="Arial" panose="020B0604020202020204" pitchFamily="34" charset="0"/>
              <a:buChar char="•"/>
            </a:pPr>
            <a:r>
              <a:rPr lang="en-US" b="1">
                <a:solidFill>
                  <a:schemeClr val="tx1"/>
                </a:solidFill>
              </a:rPr>
              <a:t>Conclusion:</a:t>
            </a:r>
          </a:p>
          <a:p>
            <a:r>
              <a:rPr lang="en-US">
                <a:solidFill>
                  <a:schemeClr val="tx1"/>
                </a:solidFill>
              </a:rPr>
              <a:t>Blockchain technology could address Kenya’s electoral challenges by providing a secure, transparent, and trusted voting system, but careful consideration of benefits and implementation challenges is needed.</a:t>
            </a:r>
          </a:p>
        </p:txBody>
      </p:sp>
    </p:spTree>
    <p:extLst>
      <p:ext uri="{BB962C8B-B14F-4D97-AF65-F5344CB8AC3E}">
        <p14:creationId xmlns:p14="http://schemas.microsoft.com/office/powerpoint/2010/main" val="898030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659F7E-ACE9-1663-A1E7-A86B2A96BCA4}"/>
              </a:ext>
            </a:extLst>
          </p:cNvPr>
          <p:cNvSpPr txBox="1"/>
          <p:nvPr/>
        </p:nvSpPr>
        <p:spPr>
          <a:xfrm>
            <a:off x="589721" y="335845"/>
            <a:ext cx="11012557" cy="6278642"/>
          </a:xfrm>
          <a:prstGeom prst="rect">
            <a:avLst/>
          </a:prstGeom>
          <a:noFill/>
        </p:spPr>
        <p:txBody>
          <a:bodyPr wrap="square">
            <a:spAutoFit/>
          </a:bodyPr>
          <a:lstStyle/>
          <a:p>
            <a:r>
              <a:rPr lang="en-US" sz="2400" b="1" dirty="0">
                <a:solidFill>
                  <a:srgbClr val="1994F2"/>
                </a:solidFill>
              </a:rPr>
              <a:t>Blockchain Architecture for Electoral Voting Systems</a:t>
            </a:r>
            <a:endParaRPr lang="en-US" sz="2400" dirty="0">
              <a:solidFill>
                <a:srgbClr val="1994F2"/>
              </a:solidFill>
            </a:endParaRPr>
          </a:p>
          <a:p>
            <a:pPr>
              <a:buFont typeface="Arial" panose="020B0604020202020204" pitchFamily="34" charset="0"/>
              <a:buChar char="•"/>
            </a:pPr>
            <a:r>
              <a:rPr lang="en-US" b="1" dirty="0"/>
              <a:t>Introduction</a:t>
            </a:r>
            <a:r>
              <a:rPr lang="en-US" dirty="0"/>
              <a:t>:</a:t>
            </a:r>
            <a:br>
              <a:rPr lang="en-US" dirty="0"/>
            </a:br>
            <a:r>
              <a:rPr lang="en-US" dirty="0"/>
              <a:t>Blockchain’s decentralized, distributed ledger can transform electoral voting systems by ensuring secure, transparent, and tamper-proof vote recording without a central authority.</a:t>
            </a:r>
          </a:p>
          <a:p>
            <a:pPr>
              <a:buFont typeface="Arial" panose="020B0604020202020204" pitchFamily="34" charset="0"/>
              <a:buChar char="•"/>
            </a:pPr>
            <a:r>
              <a:rPr lang="en-US" b="1" dirty="0"/>
              <a:t>Key Components</a:t>
            </a:r>
            <a:r>
              <a:rPr lang="en-US" dirty="0"/>
              <a:t>:</a:t>
            </a:r>
          </a:p>
          <a:p>
            <a:pPr marL="742950" lvl="1" indent="-285750">
              <a:buFont typeface="Arial" panose="020B0604020202020204" pitchFamily="34" charset="0"/>
              <a:buChar char="•"/>
            </a:pPr>
            <a:r>
              <a:rPr lang="en-US" b="1" dirty="0"/>
              <a:t>Distributed Ledger</a:t>
            </a:r>
            <a:r>
              <a:rPr lang="en-US" dirty="0"/>
              <a:t>:</a:t>
            </a:r>
          </a:p>
          <a:p>
            <a:pPr marL="1143000" lvl="2" indent="-228600">
              <a:buFont typeface="Arial" panose="020B0604020202020204" pitchFamily="34" charset="0"/>
              <a:buChar char="•"/>
            </a:pPr>
            <a:r>
              <a:rPr lang="en-US" dirty="0"/>
              <a:t>Votes are recorded across multiple computers (nodes).</a:t>
            </a:r>
          </a:p>
          <a:p>
            <a:pPr marL="1143000" lvl="2" indent="-228600">
              <a:buFont typeface="Arial" panose="020B0604020202020204" pitchFamily="34" charset="0"/>
              <a:buChar char="•"/>
            </a:pPr>
            <a:r>
              <a:rPr lang="en-US" dirty="0"/>
              <a:t>Eliminates reliance on a centralized database.</a:t>
            </a:r>
          </a:p>
          <a:p>
            <a:pPr marL="1143000" lvl="2" indent="-228600">
              <a:buFont typeface="Arial" panose="020B0604020202020204" pitchFamily="34" charset="0"/>
              <a:buChar char="•"/>
            </a:pPr>
            <a:r>
              <a:rPr lang="en-US" dirty="0"/>
              <a:t>Prevents vote manipulation by any single party.</a:t>
            </a:r>
          </a:p>
          <a:p>
            <a:pPr marL="742950" lvl="1" indent="-285750">
              <a:buFont typeface="Arial" panose="020B0604020202020204" pitchFamily="34" charset="0"/>
              <a:buChar char="•"/>
            </a:pPr>
            <a:r>
              <a:rPr lang="en-US" b="1" dirty="0"/>
              <a:t>Immutability</a:t>
            </a:r>
            <a:r>
              <a:rPr lang="en-US" dirty="0"/>
              <a:t>:</a:t>
            </a:r>
          </a:p>
          <a:p>
            <a:pPr marL="1143000" lvl="2" indent="-228600">
              <a:buFont typeface="Arial" panose="020B0604020202020204" pitchFamily="34" charset="0"/>
              <a:buChar char="•"/>
            </a:pPr>
            <a:r>
              <a:rPr lang="en-US" dirty="0"/>
              <a:t>Once recorded, votes cannot be altered or deleted.</a:t>
            </a:r>
          </a:p>
          <a:p>
            <a:pPr marL="1143000" lvl="2" indent="-228600">
              <a:buFont typeface="Arial" panose="020B0604020202020204" pitchFamily="34" charset="0"/>
              <a:buChar char="•"/>
            </a:pPr>
            <a:r>
              <a:rPr lang="en-US" dirty="0"/>
              <a:t>Ensures tamper-proof votes, crucial for addressing ballot manipulation concerns in Kenya.</a:t>
            </a:r>
          </a:p>
          <a:p>
            <a:pPr marL="742950" lvl="1" indent="-285750">
              <a:buFont typeface="Arial" panose="020B0604020202020204" pitchFamily="34" charset="0"/>
              <a:buChar char="•"/>
            </a:pPr>
            <a:r>
              <a:rPr lang="en-US" b="1" dirty="0"/>
              <a:t>Transparency &amp; Auditability</a:t>
            </a:r>
            <a:r>
              <a:rPr lang="en-US" dirty="0"/>
              <a:t>:</a:t>
            </a:r>
          </a:p>
          <a:p>
            <a:pPr marL="1143000" lvl="2" indent="-228600">
              <a:buFont typeface="Arial" panose="020B0604020202020204" pitchFamily="34" charset="0"/>
              <a:buChar char="•"/>
            </a:pPr>
            <a:r>
              <a:rPr lang="en-US" dirty="0"/>
              <a:t>Provides a verifiable trail of votes.</a:t>
            </a:r>
          </a:p>
          <a:p>
            <a:pPr marL="1143000" lvl="2" indent="-228600">
              <a:buFont typeface="Arial" panose="020B0604020202020204" pitchFamily="34" charset="0"/>
              <a:buChar char="•"/>
            </a:pPr>
            <a:r>
              <a:rPr lang="en-US" dirty="0"/>
              <a:t>Real-time auditing reduces disputes over election results and increases trust in the process.</a:t>
            </a:r>
          </a:p>
          <a:p>
            <a:pPr marL="742950" lvl="1" indent="-285750">
              <a:buFont typeface="Arial" panose="020B0604020202020204" pitchFamily="34" charset="0"/>
              <a:buChar char="•"/>
            </a:pPr>
            <a:r>
              <a:rPr lang="en-US" b="1" dirty="0"/>
              <a:t>Smart Contracts</a:t>
            </a:r>
            <a:r>
              <a:rPr lang="en-US" dirty="0"/>
              <a:t>:</a:t>
            </a:r>
          </a:p>
          <a:p>
            <a:pPr marL="1143000" lvl="2" indent="-228600">
              <a:buFont typeface="Arial" panose="020B0604020202020204" pitchFamily="34" charset="0"/>
              <a:buChar char="•"/>
            </a:pPr>
            <a:r>
              <a:rPr lang="en-US" dirty="0"/>
              <a:t>Automates vote validation and tallying.</a:t>
            </a:r>
          </a:p>
          <a:p>
            <a:pPr marL="1143000" lvl="2" indent="-228600">
              <a:buFont typeface="Arial" panose="020B0604020202020204" pitchFamily="34" charset="0"/>
              <a:buChar char="•"/>
            </a:pPr>
            <a:r>
              <a:rPr lang="en-US" dirty="0"/>
              <a:t>Ensures only eligible voters can vote and prevents double-voting.</a:t>
            </a:r>
          </a:p>
          <a:p>
            <a:pPr>
              <a:buFont typeface="Arial" panose="020B0604020202020204" pitchFamily="34" charset="0"/>
              <a:buChar char="•"/>
            </a:pPr>
            <a:r>
              <a:rPr lang="en-US" b="1" dirty="0"/>
              <a:t>Conclusion</a:t>
            </a:r>
            <a:r>
              <a:rPr lang="en-US" dirty="0"/>
              <a:t>:</a:t>
            </a:r>
            <a:br>
              <a:rPr lang="en-US" dirty="0"/>
            </a:br>
            <a:r>
              <a:rPr lang="en-US" dirty="0"/>
              <a:t>Blockchain’s core elements—distributed ledger, immutability, transparency, and smart contracts—could create a secure and trustworthy voting system for Kenya. However, challenges such as scalability and technological infrastructure need to be addressed.</a:t>
            </a:r>
          </a:p>
        </p:txBody>
      </p:sp>
    </p:spTree>
    <p:extLst>
      <p:ext uri="{BB962C8B-B14F-4D97-AF65-F5344CB8AC3E}">
        <p14:creationId xmlns:p14="http://schemas.microsoft.com/office/powerpoint/2010/main" val="2426230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extBox 16">
            <a:extLst>
              <a:ext uri="{FF2B5EF4-FFF2-40B4-BE49-F238E27FC236}">
                <a16:creationId xmlns:a16="http://schemas.microsoft.com/office/drawing/2014/main" id="{B189C84C-3981-1F4E-429B-8A30A91B9A40}"/>
              </a:ext>
            </a:extLst>
          </p:cNvPr>
          <p:cNvGraphicFramePr/>
          <p:nvPr>
            <p:extLst>
              <p:ext uri="{D42A27DB-BD31-4B8C-83A1-F6EECF244321}">
                <p14:modId xmlns:p14="http://schemas.microsoft.com/office/powerpoint/2010/main" val="1050846902"/>
              </p:ext>
            </p:extLst>
          </p:nvPr>
        </p:nvGraphicFramePr>
        <p:xfrm>
          <a:off x="322385" y="527068"/>
          <a:ext cx="7825154" cy="58038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1D126A3-CBC7-2368-3698-E3FAD5160EFE}"/>
              </a:ext>
            </a:extLst>
          </p:cNvPr>
          <p:cNvSpPr txBox="1"/>
          <p:nvPr/>
        </p:nvSpPr>
        <p:spPr>
          <a:xfrm>
            <a:off x="8322095" y="2736502"/>
            <a:ext cx="3547520" cy="1569660"/>
          </a:xfrm>
          <a:prstGeom prst="rect">
            <a:avLst/>
          </a:prstGeom>
          <a:noFill/>
        </p:spPr>
        <p:txBody>
          <a:bodyPr wrap="square">
            <a:spAutoFit/>
          </a:bodyPr>
          <a:lstStyle/>
          <a:p>
            <a:pPr marL="0" marR="0" algn="ctr">
              <a:spcBef>
                <a:spcPts val="800"/>
              </a:spcBef>
              <a:spcAft>
                <a:spcPts val="200"/>
              </a:spcAft>
            </a:pPr>
            <a:r>
              <a:rPr lang="en-US" sz="3200" b="1">
                <a:effectLst/>
                <a:latin typeface="Amasis MT Pro Medium" panose="02040604050005020304" pitchFamily="18" charset="0"/>
                <a:ea typeface="Times New Roman" panose="02020603050405020304" pitchFamily="18" charset="0"/>
                <a:cs typeface="Times New Roman" panose="02020603050405020304" pitchFamily="18" charset="0"/>
              </a:rPr>
              <a:t>Characteristics of blockchain architecture</a:t>
            </a:r>
          </a:p>
        </p:txBody>
      </p:sp>
    </p:spTree>
    <p:extLst>
      <p:ext uri="{BB962C8B-B14F-4D97-AF65-F5344CB8AC3E}">
        <p14:creationId xmlns:p14="http://schemas.microsoft.com/office/powerpoint/2010/main" val="696524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308573-0C70-5B93-53E9-17E0D5E420DA}"/>
              </a:ext>
            </a:extLst>
          </p:cNvPr>
          <p:cNvSpPr txBox="1"/>
          <p:nvPr/>
        </p:nvSpPr>
        <p:spPr>
          <a:xfrm>
            <a:off x="4490573" y="1028342"/>
            <a:ext cx="7701427" cy="4801314"/>
          </a:xfrm>
          <a:prstGeom prst="rect">
            <a:avLst/>
          </a:prstGeom>
          <a:noFill/>
        </p:spPr>
        <p:txBody>
          <a:bodyPr wrap="square">
            <a:spAutoFit/>
          </a:bodyPr>
          <a:lstStyle/>
          <a:p>
            <a:pPr algn="l"/>
            <a:r>
              <a:rPr lang="en-US" b="1" i="0" u="none" strike="noStrike">
                <a:solidFill>
                  <a:srgbClr val="000000"/>
                </a:solidFill>
                <a:effectLst/>
              </a:rPr>
              <a:t>How Blockchain Can Transform the Electronic Voting System</a:t>
            </a:r>
          </a:p>
          <a:p>
            <a:pPr algn="l">
              <a:buFont typeface="+mj-lt"/>
              <a:buAutoNum type="arabicPeriod"/>
            </a:pPr>
            <a:r>
              <a:rPr lang="en-US" b="1" i="0" u="none" strike="noStrike">
                <a:solidFill>
                  <a:srgbClr val="000000"/>
                </a:solidFill>
                <a:effectLst/>
              </a:rPr>
              <a:t>Security</a:t>
            </a:r>
            <a:r>
              <a:rPr lang="en-US" b="0" i="0" u="none" strike="noStrike">
                <a:solidFill>
                  <a:srgbClr val="000000"/>
                </a:solidFill>
                <a:effectLst/>
              </a:rPr>
              <a:t>: Blockchain's immutable structure ensures that once a vote is cast, it cannot be altered or deleted, safeguarding the voting process through advanced cryptographic protection.</a:t>
            </a:r>
          </a:p>
          <a:p>
            <a:pPr algn="l">
              <a:buFont typeface="+mj-lt"/>
              <a:buAutoNum type="arabicPeriod"/>
            </a:pPr>
            <a:r>
              <a:rPr lang="en-US" b="1" i="0" u="none" strike="noStrike">
                <a:solidFill>
                  <a:srgbClr val="000000"/>
                </a:solidFill>
                <a:effectLst/>
              </a:rPr>
              <a:t>Transparency and Trust</a:t>
            </a:r>
            <a:r>
              <a:rPr lang="en-US" b="0" i="0" u="none" strike="noStrike">
                <a:solidFill>
                  <a:srgbClr val="000000"/>
                </a:solidFill>
                <a:effectLst/>
              </a:rPr>
              <a:t>: All votes are recorded on a public ledger, making the system auditable. Voters and authorities can verify results without compromising voter anonymity, thus boosting trust in the electoral process.</a:t>
            </a:r>
          </a:p>
          <a:p>
            <a:pPr algn="l">
              <a:buFont typeface="+mj-lt"/>
              <a:buAutoNum type="arabicPeriod"/>
            </a:pPr>
            <a:r>
              <a:rPr lang="en-US" b="1" i="0" u="none" strike="noStrike">
                <a:solidFill>
                  <a:srgbClr val="000000"/>
                </a:solidFill>
                <a:effectLst/>
              </a:rPr>
              <a:t>Accessibility</a:t>
            </a:r>
            <a:r>
              <a:rPr lang="en-US" b="0" i="0" u="none" strike="noStrike">
                <a:solidFill>
                  <a:srgbClr val="000000"/>
                </a:solidFill>
                <a:effectLst/>
              </a:rPr>
              <a:t>: Blockchain enables secure remote voting, offering voters the convenience to participate from anywhere. This can lower the costs of traditional voting infrastructure and expand voter access.</a:t>
            </a:r>
          </a:p>
          <a:p>
            <a:pPr algn="l">
              <a:buFont typeface="+mj-lt"/>
              <a:buAutoNum type="arabicPeriod"/>
            </a:pPr>
            <a:r>
              <a:rPr lang="en-US" b="1" i="0" u="none" strike="noStrike">
                <a:solidFill>
                  <a:srgbClr val="000000"/>
                </a:solidFill>
                <a:effectLst/>
              </a:rPr>
              <a:t>Voter Fraud Prevention</a:t>
            </a:r>
            <a:r>
              <a:rPr lang="en-US" b="0" i="0" u="none" strike="noStrike">
                <a:solidFill>
                  <a:srgbClr val="000000"/>
                </a:solidFill>
                <a:effectLst/>
              </a:rPr>
              <a:t>: By tying each vote to a unique voter identity and utilizing decentralized systems, blockchain prevents duplicate voting and resists tampering by any single entity.</a:t>
            </a:r>
          </a:p>
          <a:p>
            <a:pPr algn="l">
              <a:buFont typeface="+mj-lt"/>
              <a:buAutoNum type="arabicPeriod"/>
            </a:pPr>
            <a:r>
              <a:rPr lang="en-US" b="1" i="0" u="none" strike="noStrike">
                <a:solidFill>
                  <a:srgbClr val="000000"/>
                </a:solidFill>
                <a:effectLst/>
              </a:rPr>
              <a:t>Efficiency</a:t>
            </a:r>
            <a:r>
              <a:rPr lang="en-US" b="0" i="0" u="none" strike="noStrike">
                <a:solidFill>
                  <a:srgbClr val="000000"/>
                </a:solidFill>
                <a:effectLst/>
              </a:rPr>
              <a:t>: Blockchain processes votes in real-time, speeding up vote counting. Automated smart contracts can further streamline key steps such as voter registration and result tallying.</a:t>
            </a:r>
          </a:p>
        </p:txBody>
      </p:sp>
      <p:pic>
        <p:nvPicPr>
          <p:cNvPr id="4" name="Picture 3">
            <a:extLst>
              <a:ext uri="{FF2B5EF4-FFF2-40B4-BE49-F238E27FC236}">
                <a16:creationId xmlns:a16="http://schemas.microsoft.com/office/drawing/2014/main" id="{991EDAAB-9E67-4B44-4AE3-FF0E445DC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188" y="564864"/>
            <a:ext cx="3666791" cy="5728270"/>
          </a:xfrm>
          <a:prstGeom prst="rect">
            <a:avLst/>
          </a:prstGeom>
        </p:spPr>
      </p:pic>
    </p:spTree>
    <p:extLst>
      <p:ext uri="{BB962C8B-B14F-4D97-AF65-F5344CB8AC3E}">
        <p14:creationId xmlns:p14="http://schemas.microsoft.com/office/powerpoint/2010/main" val="1437691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C4E161-70EB-337D-6068-4D6EAF905C63}"/>
              </a:ext>
            </a:extLst>
          </p:cNvPr>
          <p:cNvSpPr txBox="1"/>
          <p:nvPr/>
        </p:nvSpPr>
        <p:spPr>
          <a:xfrm>
            <a:off x="0" y="3164681"/>
            <a:ext cx="11910541" cy="3693319"/>
          </a:xfrm>
          <a:prstGeom prst="rect">
            <a:avLst/>
          </a:prstGeom>
          <a:noFill/>
        </p:spPr>
        <p:txBody>
          <a:bodyPr wrap="square">
            <a:spAutoFit/>
          </a:bodyPr>
          <a:lstStyle/>
          <a:p>
            <a:pPr lvl="6"/>
            <a:r>
              <a:rPr lang="en-US" b="1" i="0" u="none" strike="noStrike">
                <a:solidFill>
                  <a:srgbClr val="000000"/>
                </a:solidFill>
                <a:effectLst/>
              </a:rPr>
              <a:t>Problems of Developing an Online Voting System</a:t>
            </a:r>
          </a:p>
          <a:p>
            <a:pPr algn="l">
              <a:buFont typeface="+mj-lt"/>
              <a:buAutoNum type="arabicPeriod"/>
            </a:pPr>
            <a:r>
              <a:rPr lang="en-US" b="1" i="0" u="none" strike="noStrike">
                <a:solidFill>
                  <a:srgbClr val="000000"/>
                </a:solidFill>
                <a:effectLst/>
              </a:rPr>
              <a:t>Security</a:t>
            </a:r>
            <a:r>
              <a:rPr lang="en-US" b="0" i="0" u="none" strike="noStrike">
                <a:solidFill>
                  <a:srgbClr val="000000"/>
                </a:solidFill>
                <a:effectLst/>
              </a:rPr>
              <a:t>: Online voting systems are vulnerable to hacking, data manipulation, and malware, posing serious risks to election integrity.</a:t>
            </a:r>
          </a:p>
          <a:p>
            <a:pPr algn="l">
              <a:buFont typeface="+mj-lt"/>
              <a:buAutoNum type="arabicPeriod"/>
            </a:pPr>
            <a:r>
              <a:rPr lang="en-US" b="1" i="0" u="none" strike="noStrike">
                <a:solidFill>
                  <a:srgbClr val="000000"/>
                </a:solidFill>
                <a:effectLst/>
              </a:rPr>
              <a:t>Accessibility</a:t>
            </a:r>
            <a:r>
              <a:rPr lang="en-US" b="0" i="0" u="none" strike="noStrike">
                <a:solidFill>
                  <a:srgbClr val="000000"/>
                </a:solidFill>
                <a:effectLst/>
              </a:rPr>
              <a:t>: Not everyone has access to the internet or digital devices, creating barriers for some individuals to use online voting systems.</a:t>
            </a:r>
          </a:p>
          <a:p>
            <a:pPr algn="l">
              <a:buFont typeface="+mj-lt"/>
              <a:buAutoNum type="arabicPeriod"/>
            </a:pPr>
            <a:r>
              <a:rPr lang="en-US" b="1" i="0" u="none" strike="noStrike">
                <a:solidFill>
                  <a:srgbClr val="000000"/>
                </a:solidFill>
                <a:effectLst/>
              </a:rPr>
              <a:t>Transparency</a:t>
            </a:r>
            <a:r>
              <a:rPr lang="en-US" b="0" i="0" u="none" strike="noStrike">
                <a:solidFill>
                  <a:srgbClr val="000000"/>
                </a:solidFill>
                <a:effectLst/>
              </a:rPr>
              <a:t>: Ensuring transparency is essential, as voters need confidence that their votes are counted accurately without being lost or tampered with.</a:t>
            </a:r>
          </a:p>
          <a:p>
            <a:pPr algn="l">
              <a:buFont typeface="+mj-lt"/>
              <a:buAutoNum type="arabicPeriod"/>
            </a:pPr>
            <a:r>
              <a:rPr lang="en-US" b="1" i="0" u="none" strike="noStrike">
                <a:solidFill>
                  <a:srgbClr val="000000"/>
                </a:solidFill>
                <a:effectLst/>
              </a:rPr>
              <a:t>Verification</a:t>
            </a:r>
            <a:r>
              <a:rPr lang="en-US" b="0" i="0" u="none" strike="noStrike">
                <a:solidFill>
                  <a:srgbClr val="000000"/>
                </a:solidFill>
                <a:effectLst/>
              </a:rPr>
              <a:t>: Authenticating and verifying every vote is critical to prevent fraud and ensure accurate election results.</a:t>
            </a:r>
          </a:p>
          <a:p>
            <a:pPr algn="l">
              <a:buFont typeface="+mj-lt"/>
              <a:buAutoNum type="arabicPeriod"/>
            </a:pPr>
            <a:r>
              <a:rPr lang="en-US" b="1" i="0" u="none" strike="noStrike">
                <a:solidFill>
                  <a:srgbClr val="000000"/>
                </a:solidFill>
                <a:effectLst/>
              </a:rPr>
              <a:t>Legal Barriers</a:t>
            </a:r>
            <a:r>
              <a:rPr lang="en-US" b="0" i="0" u="none" strike="noStrike">
                <a:solidFill>
                  <a:srgbClr val="000000"/>
                </a:solidFill>
                <a:effectLst/>
              </a:rPr>
              <a:t>: Meeting stringent election laws in various countries poses a challenge for developing compliant online voting systems.</a:t>
            </a:r>
          </a:p>
          <a:p>
            <a:pPr algn="l">
              <a:buFont typeface="+mj-lt"/>
              <a:buAutoNum type="arabicPeriod"/>
            </a:pPr>
            <a:r>
              <a:rPr lang="en-US" b="1" i="0" u="none" strike="noStrike">
                <a:solidFill>
                  <a:srgbClr val="000000"/>
                </a:solidFill>
                <a:effectLst/>
              </a:rPr>
              <a:t>Technical Issues</a:t>
            </a:r>
            <a:r>
              <a:rPr lang="en-US" b="0" i="0" u="none" strike="noStrike">
                <a:solidFill>
                  <a:srgbClr val="000000"/>
                </a:solidFill>
                <a:effectLst/>
              </a:rPr>
              <a:t>: Online voting systems may face technical challenges, such as network failures or software errors, which could disrupt voter participation.</a:t>
            </a:r>
          </a:p>
        </p:txBody>
      </p:sp>
      <p:pic>
        <p:nvPicPr>
          <p:cNvPr id="5" name="Picture 4">
            <a:extLst>
              <a:ext uri="{FF2B5EF4-FFF2-40B4-BE49-F238E27FC236}">
                <a16:creationId xmlns:a16="http://schemas.microsoft.com/office/drawing/2014/main" id="{E2A15CC3-C6FB-0D1A-04D3-D56D748F6949}"/>
              </a:ext>
            </a:extLst>
          </p:cNvPr>
          <p:cNvPicPr>
            <a:picLocks noChangeAspect="1"/>
          </p:cNvPicPr>
          <p:nvPr/>
        </p:nvPicPr>
        <p:blipFill rotWithShape="1">
          <a:blip r:embed="rId2">
            <a:extLst>
              <a:ext uri="{28A0092B-C50C-407E-A947-70E740481C1C}">
                <a14:useLocalDpi xmlns:a14="http://schemas.microsoft.com/office/drawing/2010/main" val="0"/>
              </a:ext>
            </a:extLst>
          </a:blip>
          <a:srcRect t="-91663" b="-91663"/>
          <a:stretch/>
        </p:blipFill>
        <p:spPr>
          <a:xfrm>
            <a:off x="-1217" y="-2711815"/>
            <a:ext cx="12194721" cy="8392434"/>
          </a:xfrm>
          <a:prstGeom prst="rect">
            <a:avLst/>
          </a:prstGeom>
        </p:spPr>
      </p:pic>
    </p:spTree>
    <p:extLst>
      <p:ext uri="{BB962C8B-B14F-4D97-AF65-F5344CB8AC3E}">
        <p14:creationId xmlns:p14="http://schemas.microsoft.com/office/powerpoint/2010/main" val="4176608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a:extLst>
              <a:ext uri="{FF2B5EF4-FFF2-40B4-BE49-F238E27FC236}">
                <a16:creationId xmlns:a16="http://schemas.microsoft.com/office/drawing/2014/main" id="{D8F197E0-3A0A-55E8-3507-BCA06F006FC7}"/>
              </a:ext>
            </a:extLst>
          </p:cNvPr>
          <p:cNvGrpSpPr/>
          <p:nvPr/>
        </p:nvGrpSpPr>
        <p:grpSpPr>
          <a:xfrm>
            <a:off x="4777672" y="183707"/>
            <a:ext cx="7204653" cy="6490580"/>
            <a:chOff x="148163" y="169330"/>
            <a:chExt cx="7204653" cy="6490580"/>
          </a:xfrm>
          <a:blipFill dpi="0" rotWithShape="1">
            <a:blip r:embed="rId2">
              <a:alphaModFix/>
            </a:blip>
            <a:srcRect/>
            <a:stretch>
              <a:fillRect/>
            </a:stretch>
          </a:blipFill>
        </p:grpSpPr>
        <p:sp>
          <p:nvSpPr>
            <p:cNvPr id="86" name="Rectangle 85">
              <a:extLst>
                <a:ext uri="{FF2B5EF4-FFF2-40B4-BE49-F238E27FC236}">
                  <a16:creationId xmlns:a16="http://schemas.microsoft.com/office/drawing/2014/main" id="{CF55B665-51EA-E4BC-9F57-4A4F70AB9AA3}"/>
                </a:ext>
              </a:extLst>
            </p:cNvPr>
            <p:cNvSpPr/>
            <p:nvPr/>
          </p:nvSpPr>
          <p:spPr>
            <a:xfrm>
              <a:off x="148164" y="3461747"/>
              <a:ext cx="3509672" cy="3198163"/>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4EEFDD7B-17E4-F774-F2BB-558776334024}"/>
                </a:ext>
              </a:extLst>
            </p:cNvPr>
            <p:cNvSpPr/>
            <p:nvPr/>
          </p:nvSpPr>
          <p:spPr>
            <a:xfrm>
              <a:off x="148163" y="169331"/>
              <a:ext cx="3509672" cy="3198163"/>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05649F38-10A1-264D-9104-1FD78B21FD10}"/>
                </a:ext>
              </a:extLst>
            </p:cNvPr>
            <p:cNvSpPr/>
            <p:nvPr/>
          </p:nvSpPr>
          <p:spPr>
            <a:xfrm>
              <a:off x="3843144" y="169330"/>
              <a:ext cx="3509672" cy="3198163"/>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57DFC3B7-758D-E3BE-F3BD-329606C475E8}"/>
                </a:ext>
              </a:extLst>
            </p:cNvPr>
            <p:cNvSpPr/>
            <p:nvPr/>
          </p:nvSpPr>
          <p:spPr>
            <a:xfrm>
              <a:off x="3843143" y="3461745"/>
              <a:ext cx="3509672" cy="3198163"/>
            </a:xfrm>
            <a:prstGeom prst="rect">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60AA7A08-1A17-52B3-B56C-EB0F254A01EC}"/>
              </a:ext>
            </a:extLst>
          </p:cNvPr>
          <p:cNvSpPr txBox="1"/>
          <p:nvPr/>
        </p:nvSpPr>
        <p:spPr>
          <a:xfrm>
            <a:off x="582608" y="1297684"/>
            <a:ext cx="7805350" cy="4247317"/>
          </a:xfrm>
          <a:prstGeom prst="rect">
            <a:avLst/>
          </a:prstGeom>
          <a:solidFill>
            <a:schemeClr val="bg1"/>
          </a:solidFill>
          <a:ln>
            <a:noFill/>
          </a:ln>
          <a:effectLst>
            <a:outerShdw blurRad="101600" dist="38100" dir="2100000">
              <a:srgbClr val="000000">
                <a:alpha val="40000"/>
              </a:srgbClr>
            </a:outerShdw>
          </a:effectLst>
        </p:spPr>
        <p:txBody>
          <a:bodyPr wrap="square">
            <a:spAutoFit/>
          </a:bodyPr>
          <a:lstStyle/>
          <a:p>
            <a:pPr algn="l"/>
            <a:r>
              <a:rPr lang="en-US" b="1" i="0" u="none" strike="noStrike">
                <a:solidFill>
                  <a:srgbClr val="000000"/>
                </a:solidFill>
                <a:effectLst/>
              </a:rPr>
              <a:t>Solutions for Developing an Online Voting System</a:t>
            </a:r>
          </a:p>
          <a:p>
            <a:pPr algn="l">
              <a:buFont typeface="+mj-lt"/>
              <a:buAutoNum type="arabicPeriod"/>
            </a:pPr>
            <a:r>
              <a:rPr lang="en-US" b="1" i="0" u="none" strike="noStrike">
                <a:solidFill>
                  <a:srgbClr val="000000"/>
                </a:solidFill>
                <a:effectLst/>
              </a:rPr>
              <a:t>Enhanced Security Measures</a:t>
            </a:r>
            <a:r>
              <a:rPr lang="en-US" b="0" i="0" u="none" strike="noStrike">
                <a:solidFill>
                  <a:srgbClr val="000000"/>
                </a:solidFill>
                <a:effectLst/>
              </a:rPr>
              <a:t>: Use of encryption, multi-factor authentication, and regular security audits to protect against cyber threats.</a:t>
            </a:r>
          </a:p>
          <a:p>
            <a:pPr algn="l">
              <a:buFont typeface="+mj-lt"/>
              <a:buAutoNum type="arabicPeriod"/>
            </a:pPr>
            <a:r>
              <a:rPr lang="en-US" b="1" i="0" u="none" strike="noStrike">
                <a:solidFill>
                  <a:srgbClr val="000000"/>
                </a:solidFill>
                <a:effectLst/>
              </a:rPr>
              <a:t>Anonymity and Verification Protocols</a:t>
            </a:r>
            <a:r>
              <a:rPr lang="en-US" b="0" i="0" u="none" strike="noStrike">
                <a:solidFill>
                  <a:srgbClr val="000000"/>
                </a:solidFill>
                <a:effectLst/>
              </a:rPr>
              <a:t>: Cryptographic techniques, like homomorphic encryption, ensure votes remain private and verifiable.</a:t>
            </a:r>
          </a:p>
          <a:p>
            <a:pPr algn="l">
              <a:buFont typeface="+mj-lt"/>
              <a:buAutoNum type="arabicPeriod"/>
            </a:pPr>
            <a:r>
              <a:rPr lang="en-US" b="1" i="0" u="none" strike="noStrike">
                <a:solidFill>
                  <a:srgbClr val="000000"/>
                </a:solidFill>
                <a:effectLst/>
              </a:rPr>
              <a:t>Inclusive Design</a:t>
            </a:r>
            <a:r>
              <a:rPr lang="en-US" b="0" i="0" u="none" strike="noStrike">
                <a:solidFill>
                  <a:srgbClr val="000000"/>
                </a:solidFill>
                <a:effectLst/>
              </a:rPr>
              <a:t>: Create mobile-friendly platforms and offer alternative voting options to enhance accessibility.</a:t>
            </a:r>
          </a:p>
          <a:p>
            <a:pPr algn="l">
              <a:buFont typeface="+mj-lt"/>
              <a:buAutoNum type="arabicPeriod"/>
            </a:pPr>
            <a:r>
              <a:rPr lang="en-US" b="1" i="0" u="none" strike="noStrike">
                <a:solidFill>
                  <a:srgbClr val="000000"/>
                </a:solidFill>
                <a:effectLst/>
              </a:rPr>
              <a:t>Redundancy and Backup Systems</a:t>
            </a:r>
            <a:r>
              <a:rPr lang="en-US" b="0" i="0" u="none" strike="noStrike">
                <a:solidFill>
                  <a:srgbClr val="000000"/>
                </a:solidFill>
                <a:effectLst/>
              </a:rPr>
              <a:t>: Implement backup servers and failover systems to maintain continuity during technical disruptions.</a:t>
            </a:r>
          </a:p>
          <a:p>
            <a:pPr algn="l">
              <a:buFont typeface="+mj-lt"/>
              <a:buAutoNum type="arabicPeriod"/>
            </a:pPr>
            <a:r>
              <a:rPr lang="en-US" b="1" i="0" u="none" strike="noStrike">
                <a:solidFill>
                  <a:srgbClr val="000000"/>
                </a:solidFill>
                <a:effectLst/>
              </a:rPr>
              <a:t>Robust Authentication Systems</a:t>
            </a:r>
            <a:r>
              <a:rPr lang="en-US" b="0" i="0" u="none" strike="noStrike">
                <a:solidFill>
                  <a:srgbClr val="000000"/>
                </a:solidFill>
                <a:effectLst/>
              </a:rPr>
              <a:t>: Biometric verification and blockchain technology enhance voter authentication while keeping the system user-friendly.</a:t>
            </a:r>
          </a:p>
          <a:p>
            <a:pPr algn="l">
              <a:buFont typeface="+mj-lt"/>
              <a:buAutoNum type="arabicPeriod"/>
            </a:pPr>
            <a:r>
              <a:rPr lang="en-US" b="1" i="0" u="none" strike="noStrike">
                <a:solidFill>
                  <a:srgbClr val="000000"/>
                </a:solidFill>
                <a:effectLst/>
              </a:rPr>
              <a:t>Legal Framework Development</a:t>
            </a:r>
            <a:r>
              <a:rPr lang="en-US" b="0" i="0" u="none" strike="noStrike">
                <a:solidFill>
                  <a:srgbClr val="000000"/>
                </a:solidFill>
                <a:effectLst/>
              </a:rPr>
              <a:t>: Collaborate with legal experts to develop a clear, compliant framework for online voting.</a:t>
            </a:r>
          </a:p>
        </p:txBody>
      </p:sp>
    </p:spTree>
    <p:extLst>
      <p:ext uri="{BB962C8B-B14F-4D97-AF65-F5344CB8AC3E}">
        <p14:creationId xmlns:p14="http://schemas.microsoft.com/office/powerpoint/2010/main" val="854204052"/>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TotalTime>
  <Words>1981</Words>
  <Application>Microsoft Office PowerPoint</Application>
  <PresentationFormat>Widescreen</PresentationFormat>
  <Paragraphs>159</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Amasis MT Pro Medium</vt:lpstr>
      <vt:lpstr>Aptos</vt:lpstr>
      <vt:lpstr>Arial</vt:lpstr>
      <vt:lpstr>Avenir Next LT Pro</vt:lpstr>
      <vt:lpstr>Calibri</vt:lpstr>
      <vt:lpstr>AccentBoxVTI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Ashleys .</dc:creator>
  <cp:lastModifiedBy>Ashleys .</cp:lastModifiedBy>
  <cp:revision>1</cp:revision>
  <dcterms:created xsi:type="dcterms:W3CDTF">2024-10-23T07:00:57Z</dcterms:created>
  <dcterms:modified xsi:type="dcterms:W3CDTF">2024-10-31T05:54:54Z</dcterms:modified>
</cp:coreProperties>
</file>